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handoutMasterIdLst>
    <p:handoutMasterId r:id="rId7"/>
  </p:handoutMasterIdLst>
  <p:sldIdLst>
    <p:sldId id="256" r:id="rId5"/>
  </p:sldIdLst>
  <p:sldSz cx="32399288" cy="43200638"/>
  <p:notesSz cx="6858000" cy="9144000"/>
  <p:defaultTextStyle>
    <a:defPPr>
      <a:defRPr lang="en-US"/>
    </a:defPPr>
    <a:lvl1pPr marL="0" algn="l" defTabSz="3242594" rtl="0" eaLnBrk="1" latinLnBrk="0" hangingPunct="1">
      <a:defRPr sz="6383" kern="1200">
        <a:solidFill>
          <a:schemeClr val="tx1"/>
        </a:solidFill>
        <a:latin typeface="+mn-lt"/>
        <a:ea typeface="+mn-ea"/>
        <a:cs typeface="+mn-cs"/>
      </a:defRPr>
    </a:lvl1pPr>
    <a:lvl2pPr marL="1621297" algn="l" defTabSz="3242594" rtl="0" eaLnBrk="1" latinLnBrk="0" hangingPunct="1">
      <a:defRPr sz="6383" kern="1200">
        <a:solidFill>
          <a:schemeClr val="tx1"/>
        </a:solidFill>
        <a:latin typeface="+mn-lt"/>
        <a:ea typeface="+mn-ea"/>
        <a:cs typeface="+mn-cs"/>
      </a:defRPr>
    </a:lvl2pPr>
    <a:lvl3pPr marL="3242594" algn="l" defTabSz="3242594" rtl="0" eaLnBrk="1" latinLnBrk="0" hangingPunct="1">
      <a:defRPr sz="6383" kern="1200">
        <a:solidFill>
          <a:schemeClr val="tx1"/>
        </a:solidFill>
        <a:latin typeface="+mn-lt"/>
        <a:ea typeface="+mn-ea"/>
        <a:cs typeface="+mn-cs"/>
      </a:defRPr>
    </a:lvl3pPr>
    <a:lvl4pPr marL="4863891" algn="l" defTabSz="3242594" rtl="0" eaLnBrk="1" latinLnBrk="0" hangingPunct="1">
      <a:defRPr sz="6383" kern="1200">
        <a:solidFill>
          <a:schemeClr val="tx1"/>
        </a:solidFill>
        <a:latin typeface="+mn-lt"/>
        <a:ea typeface="+mn-ea"/>
        <a:cs typeface="+mn-cs"/>
      </a:defRPr>
    </a:lvl4pPr>
    <a:lvl5pPr marL="6485188" algn="l" defTabSz="3242594" rtl="0" eaLnBrk="1" latinLnBrk="0" hangingPunct="1">
      <a:defRPr sz="6383" kern="1200">
        <a:solidFill>
          <a:schemeClr val="tx1"/>
        </a:solidFill>
        <a:latin typeface="+mn-lt"/>
        <a:ea typeface="+mn-ea"/>
        <a:cs typeface="+mn-cs"/>
      </a:defRPr>
    </a:lvl5pPr>
    <a:lvl6pPr marL="8106485" algn="l" defTabSz="3242594" rtl="0" eaLnBrk="1" latinLnBrk="0" hangingPunct="1">
      <a:defRPr sz="6383" kern="1200">
        <a:solidFill>
          <a:schemeClr val="tx1"/>
        </a:solidFill>
        <a:latin typeface="+mn-lt"/>
        <a:ea typeface="+mn-ea"/>
        <a:cs typeface="+mn-cs"/>
      </a:defRPr>
    </a:lvl6pPr>
    <a:lvl7pPr marL="9727782" algn="l" defTabSz="3242594" rtl="0" eaLnBrk="1" latinLnBrk="0" hangingPunct="1">
      <a:defRPr sz="6383" kern="1200">
        <a:solidFill>
          <a:schemeClr val="tx1"/>
        </a:solidFill>
        <a:latin typeface="+mn-lt"/>
        <a:ea typeface="+mn-ea"/>
        <a:cs typeface="+mn-cs"/>
      </a:defRPr>
    </a:lvl7pPr>
    <a:lvl8pPr marL="11349079" algn="l" defTabSz="3242594" rtl="0" eaLnBrk="1" latinLnBrk="0" hangingPunct="1">
      <a:defRPr sz="6383" kern="1200">
        <a:solidFill>
          <a:schemeClr val="tx1"/>
        </a:solidFill>
        <a:latin typeface="+mn-lt"/>
        <a:ea typeface="+mn-ea"/>
        <a:cs typeface="+mn-cs"/>
      </a:defRPr>
    </a:lvl8pPr>
    <a:lvl9pPr marL="12970376" algn="l" defTabSz="3242594" rtl="0" eaLnBrk="1" latinLnBrk="0" hangingPunct="1">
      <a:defRPr sz="6383"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C9A22"/>
    <a:srgbClr val="9BBCE2"/>
    <a:srgbClr val="ABD5FD"/>
    <a:srgbClr val="1B4F7E"/>
    <a:srgbClr val="DBA32A"/>
    <a:srgbClr val="B6E3FE"/>
    <a:srgbClr val="70A6CC"/>
    <a:srgbClr val="249C6E"/>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20" d="100"/>
          <a:sy n="20" d="100"/>
        </p:scale>
        <p:origin x="1742" y="10"/>
      </p:cViewPr>
      <p:guideLst/>
    </p:cSldViewPr>
  </p:slideViewPr>
  <p:notesTextViewPr>
    <p:cViewPr>
      <p:scale>
        <a:sx n="1" d="1"/>
        <a:sy n="1" d="1"/>
      </p:scale>
      <p:origin x="0" y="0"/>
    </p:cViewPr>
  </p:notesTextViewPr>
  <p:notesViewPr>
    <p:cSldViewPr snapToGrid="0" showGuides="1">
      <p:cViewPr varScale="1">
        <p:scale>
          <a:sx n="54" d="100"/>
          <a:sy n="54" d="100"/>
        </p:scale>
        <p:origin x="1770"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C0B079-A316-4C9B-B165-DF9EA8325D2C}" type="datetimeFigureOut">
              <a:rPr lang="en-US" smtClean="0"/>
              <a:t>4/16/2024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BA0EAE6-B4B6-49B7-9049-B371250BE0F4}" type="slidenum">
              <a:rPr lang="en-US" smtClean="0"/>
              <a:t>‹Nº›</a:t>
            </a:fld>
            <a:endParaRPr lang="en-US"/>
          </a:p>
        </p:txBody>
      </p:sp>
    </p:spTree>
    <p:extLst>
      <p:ext uri="{BB962C8B-B14F-4D97-AF65-F5344CB8AC3E}">
        <p14:creationId xmlns:p14="http://schemas.microsoft.com/office/powerpoint/2010/main" val="1472466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28AB8-57D1-494F-9851-055AD867E790}" type="datetimeFigureOut">
              <a:rPr lang="en-US" smtClean="0"/>
              <a:t>4/16/2024</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C7F044-5458-4B2E-BFA0-52AAA1C529D4}" type="slidenum">
              <a:rPr lang="en-US" smtClean="0"/>
              <a:t>‹Nº›</a:t>
            </a:fld>
            <a:endParaRPr lang="en-US"/>
          </a:p>
        </p:txBody>
      </p:sp>
    </p:spTree>
    <p:extLst>
      <p:ext uri="{BB962C8B-B14F-4D97-AF65-F5344CB8AC3E}">
        <p14:creationId xmlns:p14="http://schemas.microsoft.com/office/powerpoint/2010/main" val="1624808637"/>
      </p:ext>
    </p:extLst>
  </p:cSld>
  <p:clrMap bg1="lt1" tx1="dk1" bg2="lt2" tx2="dk2" accent1="accent1" accent2="accent2" accent3="accent3" accent4="accent4" accent5="accent5" accent6="accent6" hlink="hlink" folHlink="folHlink"/>
  <p:notesStyle>
    <a:lvl1pPr marL="0" algn="l" defTabSz="804215" rtl="0" eaLnBrk="1" latinLnBrk="0" hangingPunct="1">
      <a:defRPr sz="1055" kern="1200">
        <a:solidFill>
          <a:schemeClr val="tx1"/>
        </a:solidFill>
        <a:latin typeface="+mn-lt"/>
        <a:ea typeface="+mn-ea"/>
        <a:cs typeface="+mn-cs"/>
      </a:defRPr>
    </a:lvl1pPr>
    <a:lvl2pPr marL="402107" algn="l" defTabSz="804215" rtl="0" eaLnBrk="1" latinLnBrk="0" hangingPunct="1">
      <a:defRPr sz="1055" kern="1200">
        <a:solidFill>
          <a:schemeClr val="tx1"/>
        </a:solidFill>
        <a:latin typeface="+mn-lt"/>
        <a:ea typeface="+mn-ea"/>
        <a:cs typeface="+mn-cs"/>
      </a:defRPr>
    </a:lvl2pPr>
    <a:lvl3pPr marL="804215" algn="l" defTabSz="804215" rtl="0" eaLnBrk="1" latinLnBrk="0" hangingPunct="1">
      <a:defRPr sz="1055" kern="1200">
        <a:solidFill>
          <a:schemeClr val="tx1"/>
        </a:solidFill>
        <a:latin typeface="+mn-lt"/>
        <a:ea typeface="+mn-ea"/>
        <a:cs typeface="+mn-cs"/>
      </a:defRPr>
    </a:lvl3pPr>
    <a:lvl4pPr marL="1206322" algn="l" defTabSz="804215" rtl="0" eaLnBrk="1" latinLnBrk="0" hangingPunct="1">
      <a:defRPr sz="1055" kern="1200">
        <a:solidFill>
          <a:schemeClr val="tx1"/>
        </a:solidFill>
        <a:latin typeface="+mn-lt"/>
        <a:ea typeface="+mn-ea"/>
        <a:cs typeface="+mn-cs"/>
      </a:defRPr>
    </a:lvl4pPr>
    <a:lvl5pPr marL="1608430" algn="l" defTabSz="804215" rtl="0" eaLnBrk="1" latinLnBrk="0" hangingPunct="1">
      <a:defRPr sz="1055" kern="1200">
        <a:solidFill>
          <a:schemeClr val="tx1"/>
        </a:solidFill>
        <a:latin typeface="+mn-lt"/>
        <a:ea typeface="+mn-ea"/>
        <a:cs typeface="+mn-cs"/>
      </a:defRPr>
    </a:lvl5pPr>
    <a:lvl6pPr marL="2010537" algn="l" defTabSz="804215" rtl="0" eaLnBrk="1" latinLnBrk="0" hangingPunct="1">
      <a:defRPr sz="1055" kern="1200">
        <a:solidFill>
          <a:schemeClr val="tx1"/>
        </a:solidFill>
        <a:latin typeface="+mn-lt"/>
        <a:ea typeface="+mn-ea"/>
        <a:cs typeface="+mn-cs"/>
      </a:defRPr>
    </a:lvl6pPr>
    <a:lvl7pPr marL="2412644" algn="l" defTabSz="804215" rtl="0" eaLnBrk="1" latinLnBrk="0" hangingPunct="1">
      <a:defRPr sz="1055" kern="1200">
        <a:solidFill>
          <a:schemeClr val="tx1"/>
        </a:solidFill>
        <a:latin typeface="+mn-lt"/>
        <a:ea typeface="+mn-ea"/>
        <a:cs typeface="+mn-cs"/>
      </a:defRPr>
    </a:lvl7pPr>
    <a:lvl8pPr marL="2814752" algn="l" defTabSz="804215" rtl="0" eaLnBrk="1" latinLnBrk="0" hangingPunct="1">
      <a:defRPr sz="1055" kern="1200">
        <a:solidFill>
          <a:schemeClr val="tx1"/>
        </a:solidFill>
        <a:latin typeface="+mn-lt"/>
        <a:ea typeface="+mn-ea"/>
        <a:cs typeface="+mn-cs"/>
      </a:defRPr>
    </a:lvl8pPr>
    <a:lvl9pPr marL="3216859" algn="l" defTabSz="804215" rtl="0" eaLnBrk="1" latinLnBrk="0" hangingPunct="1">
      <a:defRPr sz="1055"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óster">
    <p:spTree>
      <p:nvGrpSpPr>
        <p:cNvPr id="1" name=""/>
        <p:cNvGrpSpPr/>
        <p:nvPr/>
      </p:nvGrpSpPr>
      <p:grpSpPr>
        <a:xfrm>
          <a:off x="0" y="0"/>
          <a:ext cx="0" cy="0"/>
          <a:chOff x="0" y="0"/>
          <a:chExt cx="0" cy="0"/>
        </a:xfrm>
      </p:grpSpPr>
      <p:sp>
        <p:nvSpPr>
          <p:cNvPr id="2" name="Título 1"/>
          <p:cNvSpPr>
            <a:spLocks noGrp="1"/>
          </p:cNvSpPr>
          <p:nvPr>
            <p:ph type="title"/>
          </p:nvPr>
        </p:nvSpPr>
        <p:spPr>
          <a:xfrm>
            <a:off x="4724896" y="1300020"/>
            <a:ext cx="22949496" cy="3299970"/>
          </a:xfrm>
        </p:spPr>
        <p:txBody>
          <a:bodyPr/>
          <a:lstStyle/>
          <a:p>
            <a:r>
              <a:rPr lang="es-ES"/>
              <a:t>Haga clic para modificar el estilo de título del patrón</a:t>
            </a:r>
            <a:endParaRPr lang="en-US"/>
          </a:p>
        </p:txBody>
      </p:sp>
      <p:sp>
        <p:nvSpPr>
          <p:cNvPr id="31" name="Marcador de posición de texto 6"/>
          <p:cNvSpPr>
            <a:spLocks noGrp="1"/>
          </p:cNvSpPr>
          <p:nvPr>
            <p:ph type="body" sz="quarter" idx="36"/>
          </p:nvPr>
        </p:nvSpPr>
        <p:spPr bwMode="auto">
          <a:xfrm>
            <a:off x="4724896" y="4709525"/>
            <a:ext cx="22949496" cy="1090563"/>
          </a:xfrm>
        </p:spPr>
        <p:txBody>
          <a:bodyPr>
            <a:noAutofit/>
          </a:bodyPr>
          <a:lstStyle>
            <a:lvl1pPr marL="0" indent="0">
              <a:spcBef>
                <a:spcPts val="0"/>
              </a:spcBef>
              <a:buNone/>
              <a:defRPr sz="1772">
                <a:solidFill>
                  <a:schemeClr val="bg1"/>
                </a:solidFill>
              </a:defRPr>
            </a:lvl1pPr>
            <a:lvl2pPr marL="0" indent="0">
              <a:spcBef>
                <a:spcPts val="0"/>
              </a:spcBef>
              <a:buNone/>
              <a:defRPr sz="1772">
                <a:solidFill>
                  <a:schemeClr val="bg1"/>
                </a:solidFill>
              </a:defRPr>
            </a:lvl2pPr>
            <a:lvl3pPr marL="0" indent="0">
              <a:spcBef>
                <a:spcPts val="0"/>
              </a:spcBef>
              <a:buNone/>
              <a:defRPr sz="1772">
                <a:solidFill>
                  <a:schemeClr val="bg1"/>
                </a:solidFill>
              </a:defRPr>
            </a:lvl3pPr>
            <a:lvl4pPr marL="0" indent="0">
              <a:spcBef>
                <a:spcPts val="0"/>
              </a:spcBef>
              <a:buNone/>
              <a:defRPr sz="1772">
                <a:solidFill>
                  <a:schemeClr val="bg1"/>
                </a:solidFill>
              </a:defRPr>
            </a:lvl4pPr>
            <a:lvl5pPr marL="0" indent="0">
              <a:spcBef>
                <a:spcPts val="0"/>
              </a:spcBef>
              <a:buNone/>
              <a:defRPr sz="1772">
                <a:solidFill>
                  <a:schemeClr val="bg1"/>
                </a:solidFill>
              </a:defRPr>
            </a:lvl5pPr>
            <a:lvl6pPr marL="0" indent="0">
              <a:spcBef>
                <a:spcPts val="0"/>
              </a:spcBef>
              <a:buNone/>
              <a:defRPr sz="1772">
                <a:solidFill>
                  <a:schemeClr val="bg1"/>
                </a:solidFill>
              </a:defRPr>
            </a:lvl6pPr>
            <a:lvl7pPr marL="0" indent="0">
              <a:spcBef>
                <a:spcPts val="0"/>
              </a:spcBef>
              <a:buNone/>
              <a:defRPr sz="1772">
                <a:solidFill>
                  <a:schemeClr val="bg1"/>
                </a:solidFill>
              </a:defRPr>
            </a:lvl7pPr>
            <a:lvl8pPr marL="0" indent="0">
              <a:spcBef>
                <a:spcPts val="0"/>
              </a:spcBef>
              <a:buNone/>
              <a:defRPr sz="1772">
                <a:solidFill>
                  <a:schemeClr val="bg1"/>
                </a:solidFill>
              </a:defRPr>
            </a:lvl8pPr>
            <a:lvl9pPr marL="0" indent="0">
              <a:spcBef>
                <a:spcPts val="0"/>
              </a:spcBef>
              <a:buNone/>
              <a:defRPr sz="1772">
                <a:solidFill>
                  <a:schemeClr val="bg1"/>
                </a:solidFill>
              </a:defRPr>
            </a:lvl9pPr>
          </a:lstStyle>
          <a:p>
            <a:pPr lvl="0"/>
            <a:r>
              <a:rPr lang="es-ES"/>
              <a:t>Editar los estilos de texto del patrón</a:t>
            </a:r>
          </a:p>
        </p:txBody>
      </p:sp>
      <p:sp>
        <p:nvSpPr>
          <p:cNvPr id="3" name="Date Placeholder 2"/>
          <p:cNvSpPr>
            <a:spLocks noGrp="1"/>
          </p:cNvSpPr>
          <p:nvPr>
            <p:ph type="dt" sz="half" idx="10"/>
          </p:nvPr>
        </p:nvSpPr>
        <p:spPr/>
        <p:txBody>
          <a:bodyPr/>
          <a:lstStyle/>
          <a:p>
            <a:fld id="{ECAA57DF-1C19-4726-AB84-014692BAD8F5}" type="datetimeFigureOut">
              <a:rPr lang="en-US" smtClean="0"/>
              <a:t>4/16/2024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B4C631-C489-4C11-812F-2172FBEAE82B}" type="slidenum">
              <a:rPr lang="en-US" smtClean="0"/>
              <a:t>‹Nº›</a:t>
            </a:fld>
            <a:endParaRPr lang="en-US"/>
          </a:p>
        </p:txBody>
      </p:sp>
      <p:sp>
        <p:nvSpPr>
          <p:cNvPr id="7" name="Marcador de posición de texto 6"/>
          <p:cNvSpPr>
            <a:spLocks noGrp="1"/>
          </p:cNvSpPr>
          <p:nvPr>
            <p:ph type="body" sz="quarter" idx="13" hasCustomPrompt="1"/>
          </p:nvPr>
        </p:nvSpPr>
        <p:spPr>
          <a:xfrm>
            <a:off x="843732" y="7680114"/>
            <a:ext cx="9449792" cy="1600024"/>
          </a:xfrm>
          <a:prstGeom prst="round1Rect">
            <a:avLst/>
          </a:prstGeom>
          <a:solidFill>
            <a:schemeClr val="accent2"/>
          </a:solidFill>
        </p:spPr>
        <p:txBody>
          <a:bodyPr lIns="365760" anchor="ctr">
            <a:noAutofit/>
          </a:bodyPr>
          <a:lstStyle>
            <a:lvl1pPr marL="0" indent="0">
              <a:spcBef>
                <a:spcPts val="0"/>
              </a:spcBef>
              <a:buNone/>
              <a:defRPr sz="4429" cap="all" baseline="0">
                <a:solidFill>
                  <a:schemeClr val="bg1"/>
                </a:solidFill>
                <a:latin typeface="+mj-lt"/>
              </a:defRPr>
            </a:lvl1pPr>
            <a:lvl2pPr marL="0" indent="0">
              <a:spcBef>
                <a:spcPts val="0"/>
              </a:spcBef>
              <a:buNone/>
              <a:defRPr sz="4429" cap="all" baseline="0">
                <a:solidFill>
                  <a:schemeClr val="bg1"/>
                </a:solidFill>
                <a:latin typeface="+mj-lt"/>
              </a:defRPr>
            </a:lvl2pPr>
            <a:lvl3pPr marL="0" indent="0">
              <a:spcBef>
                <a:spcPts val="0"/>
              </a:spcBef>
              <a:buNone/>
              <a:defRPr sz="4429" cap="all" baseline="0">
                <a:solidFill>
                  <a:schemeClr val="bg1"/>
                </a:solidFill>
                <a:latin typeface="+mj-lt"/>
              </a:defRPr>
            </a:lvl3pPr>
            <a:lvl4pPr marL="0" indent="0">
              <a:spcBef>
                <a:spcPts val="0"/>
              </a:spcBef>
              <a:buNone/>
              <a:defRPr sz="4429" cap="all" baseline="0">
                <a:solidFill>
                  <a:schemeClr val="bg1"/>
                </a:solidFill>
                <a:latin typeface="+mj-lt"/>
              </a:defRPr>
            </a:lvl4pPr>
            <a:lvl5pPr marL="0" indent="0">
              <a:spcBef>
                <a:spcPts val="0"/>
              </a:spcBef>
              <a:buNone/>
              <a:defRPr sz="4429" cap="all" baseline="0">
                <a:solidFill>
                  <a:schemeClr val="bg1"/>
                </a:solidFill>
                <a:latin typeface="+mj-lt"/>
              </a:defRPr>
            </a:lvl5pPr>
            <a:lvl6pPr marL="0" indent="0">
              <a:spcBef>
                <a:spcPts val="0"/>
              </a:spcBef>
              <a:buNone/>
              <a:defRPr sz="4429" cap="all" baseline="0">
                <a:solidFill>
                  <a:schemeClr val="bg1"/>
                </a:solidFill>
                <a:latin typeface="+mj-lt"/>
              </a:defRPr>
            </a:lvl6pPr>
            <a:lvl7pPr marL="0" indent="0">
              <a:spcBef>
                <a:spcPts val="0"/>
              </a:spcBef>
              <a:buNone/>
              <a:defRPr sz="4429" cap="all" baseline="0">
                <a:solidFill>
                  <a:schemeClr val="bg1"/>
                </a:solidFill>
                <a:latin typeface="+mj-lt"/>
              </a:defRPr>
            </a:lvl7pPr>
            <a:lvl8pPr marL="0" indent="0">
              <a:spcBef>
                <a:spcPts val="0"/>
              </a:spcBef>
              <a:buNone/>
              <a:defRPr sz="4429" cap="all" baseline="0">
                <a:solidFill>
                  <a:schemeClr val="bg1"/>
                </a:solidFill>
                <a:latin typeface="+mj-lt"/>
              </a:defRPr>
            </a:lvl8pPr>
            <a:lvl9pPr marL="0" indent="0">
              <a:spcBef>
                <a:spcPts val="0"/>
              </a:spcBef>
              <a:buNone/>
              <a:defRPr sz="4429" cap="all" baseline="0">
                <a:solidFill>
                  <a:schemeClr val="bg1"/>
                </a:solidFill>
                <a:latin typeface="+mj-lt"/>
              </a:defRPr>
            </a:lvl9pPr>
          </a:lstStyle>
          <a:p>
            <a:pPr lvl="0"/>
            <a:r>
              <a:rPr lang="en-US" dirty="0"/>
              <a:t>Heading</a:t>
            </a:r>
          </a:p>
        </p:txBody>
      </p:sp>
      <p:sp>
        <p:nvSpPr>
          <p:cNvPr id="19" name="Marcador de posición de contenido 17"/>
          <p:cNvSpPr>
            <a:spLocks noGrp="1"/>
          </p:cNvSpPr>
          <p:nvPr>
            <p:ph sz="quarter" idx="24" hasCustomPrompt="1"/>
          </p:nvPr>
        </p:nvSpPr>
        <p:spPr>
          <a:xfrm>
            <a:off x="843732" y="9280137"/>
            <a:ext cx="9449792" cy="9000133"/>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1" name="Marcador de posición de texto 6"/>
          <p:cNvSpPr>
            <a:spLocks noGrp="1"/>
          </p:cNvSpPr>
          <p:nvPr>
            <p:ph type="body" sz="quarter" idx="17" hasCustomPrompt="1"/>
          </p:nvPr>
        </p:nvSpPr>
        <p:spPr>
          <a:xfrm>
            <a:off x="843732" y="19728292"/>
            <a:ext cx="9449792" cy="1600024"/>
          </a:xfrm>
          <a:prstGeom prst="round1Rect">
            <a:avLst/>
          </a:prstGeom>
          <a:solidFill>
            <a:schemeClr val="accent3"/>
          </a:solidFill>
        </p:spPr>
        <p:txBody>
          <a:bodyPr lIns="365760" anchor="ctr">
            <a:noAutofit/>
          </a:bodyPr>
          <a:lstStyle>
            <a:lvl1pPr marL="0" indent="0">
              <a:spcBef>
                <a:spcPts val="0"/>
              </a:spcBef>
              <a:buNone/>
              <a:defRPr sz="4429" cap="all" baseline="0">
                <a:solidFill>
                  <a:schemeClr val="bg1"/>
                </a:solidFill>
                <a:latin typeface="+mj-lt"/>
              </a:defRPr>
            </a:lvl1pPr>
            <a:lvl2pPr marL="0" indent="0">
              <a:spcBef>
                <a:spcPts val="0"/>
              </a:spcBef>
              <a:buNone/>
              <a:defRPr sz="4429" cap="all" baseline="0">
                <a:solidFill>
                  <a:schemeClr val="bg1"/>
                </a:solidFill>
                <a:latin typeface="+mj-lt"/>
              </a:defRPr>
            </a:lvl2pPr>
            <a:lvl3pPr marL="0" indent="0">
              <a:spcBef>
                <a:spcPts val="0"/>
              </a:spcBef>
              <a:buNone/>
              <a:defRPr sz="4429" cap="all" baseline="0">
                <a:solidFill>
                  <a:schemeClr val="bg1"/>
                </a:solidFill>
                <a:latin typeface="+mj-lt"/>
              </a:defRPr>
            </a:lvl3pPr>
            <a:lvl4pPr marL="0" indent="0">
              <a:spcBef>
                <a:spcPts val="0"/>
              </a:spcBef>
              <a:buNone/>
              <a:defRPr sz="4429" cap="all" baseline="0">
                <a:solidFill>
                  <a:schemeClr val="bg1"/>
                </a:solidFill>
                <a:latin typeface="+mj-lt"/>
              </a:defRPr>
            </a:lvl4pPr>
            <a:lvl5pPr marL="0" indent="0">
              <a:spcBef>
                <a:spcPts val="0"/>
              </a:spcBef>
              <a:buNone/>
              <a:defRPr sz="4429" cap="all" baseline="0">
                <a:solidFill>
                  <a:schemeClr val="bg1"/>
                </a:solidFill>
                <a:latin typeface="+mj-lt"/>
              </a:defRPr>
            </a:lvl5pPr>
            <a:lvl6pPr marL="0" indent="0">
              <a:spcBef>
                <a:spcPts val="0"/>
              </a:spcBef>
              <a:buNone/>
              <a:defRPr sz="4429" cap="all" baseline="0">
                <a:solidFill>
                  <a:schemeClr val="bg1"/>
                </a:solidFill>
                <a:latin typeface="+mj-lt"/>
              </a:defRPr>
            </a:lvl6pPr>
            <a:lvl7pPr marL="0" indent="0">
              <a:spcBef>
                <a:spcPts val="0"/>
              </a:spcBef>
              <a:buNone/>
              <a:defRPr sz="4429" cap="all" baseline="0">
                <a:solidFill>
                  <a:schemeClr val="bg1"/>
                </a:solidFill>
                <a:latin typeface="+mj-lt"/>
              </a:defRPr>
            </a:lvl7pPr>
            <a:lvl8pPr marL="0" indent="0">
              <a:spcBef>
                <a:spcPts val="0"/>
              </a:spcBef>
              <a:buNone/>
              <a:defRPr sz="4429" cap="all" baseline="0">
                <a:solidFill>
                  <a:schemeClr val="bg1"/>
                </a:solidFill>
                <a:latin typeface="+mj-lt"/>
              </a:defRPr>
            </a:lvl8pPr>
            <a:lvl9pPr marL="0" indent="0">
              <a:spcBef>
                <a:spcPts val="0"/>
              </a:spcBef>
              <a:buNone/>
              <a:defRPr sz="4429" cap="all" baseline="0">
                <a:solidFill>
                  <a:schemeClr val="bg1"/>
                </a:solidFill>
                <a:latin typeface="+mj-lt"/>
              </a:defRPr>
            </a:lvl9pPr>
          </a:lstStyle>
          <a:p>
            <a:pPr lvl="0"/>
            <a:r>
              <a:rPr lang="en-US" dirty="0"/>
              <a:t>Heading</a:t>
            </a:r>
          </a:p>
        </p:txBody>
      </p:sp>
      <p:sp>
        <p:nvSpPr>
          <p:cNvPr id="20" name="Marcador de posición de contenido 17"/>
          <p:cNvSpPr>
            <a:spLocks noGrp="1"/>
          </p:cNvSpPr>
          <p:nvPr>
            <p:ph sz="quarter" idx="25" hasCustomPrompt="1"/>
          </p:nvPr>
        </p:nvSpPr>
        <p:spPr>
          <a:xfrm>
            <a:off x="843732" y="21328318"/>
            <a:ext cx="9449792" cy="11926901"/>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3" name="Marcador de posición de texto 6"/>
          <p:cNvSpPr>
            <a:spLocks noGrp="1"/>
          </p:cNvSpPr>
          <p:nvPr>
            <p:ph type="body" sz="quarter" idx="19" hasCustomPrompt="1"/>
          </p:nvPr>
        </p:nvSpPr>
        <p:spPr>
          <a:xfrm>
            <a:off x="843732" y="33900501"/>
            <a:ext cx="9449792" cy="1600024"/>
          </a:xfrm>
          <a:prstGeom prst="round1Rect">
            <a:avLst/>
          </a:prstGeom>
          <a:solidFill>
            <a:schemeClr val="accent4"/>
          </a:solidFill>
        </p:spPr>
        <p:txBody>
          <a:bodyPr lIns="365760" anchor="ctr">
            <a:noAutofit/>
          </a:bodyPr>
          <a:lstStyle>
            <a:lvl1pPr marL="0" indent="0">
              <a:spcBef>
                <a:spcPts val="0"/>
              </a:spcBef>
              <a:buNone/>
              <a:defRPr sz="4429" cap="all" baseline="0">
                <a:solidFill>
                  <a:schemeClr val="bg1"/>
                </a:solidFill>
                <a:latin typeface="+mj-lt"/>
              </a:defRPr>
            </a:lvl1pPr>
            <a:lvl2pPr marL="0" indent="0">
              <a:spcBef>
                <a:spcPts val="0"/>
              </a:spcBef>
              <a:buNone/>
              <a:defRPr sz="4429" cap="all" baseline="0">
                <a:solidFill>
                  <a:schemeClr val="bg1"/>
                </a:solidFill>
                <a:latin typeface="+mj-lt"/>
              </a:defRPr>
            </a:lvl2pPr>
            <a:lvl3pPr marL="0" indent="0">
              <a:spcBef>
                <a:spcPts val="0"/>
              </a:spcBef>
              <a:buNone/>
              <a:defRPr sz="4429" cap="all" baseline="0">
                <a:solidFill>
                  <a:schemeClr val="bg1"/>
                </a:solidFill>
                <a:latin typeface="+mj-lt"/>
              </a:defRPr>
            </a:lvl3pPr>
            <a:lvl4pPr marL="0" indent="0">
              <a:spcBef>
                <a:spcPts val="0"/>
              </a:spcBef>
              <a:buNone/>
              <a:defRPr sz="4429" cap="all" baseline="0">
                <a:solidFill>
                  <a:schemeClr val="bg1"/>
                </a:solidFill>
                <a:latin typeface="+mj-lt"/>
              </a:defRPr>
            </a:lvl4pPr>
            <a:lvl5pPr marL="0" indent="0">
              <a:spcBef>
                <a:spcPts val="0"/>
              </a:spcBef>
              <a:buNone/>
              <a:defRPr sz="4429" cap="all" baseline="0">
                <a:solidFill>
                  <a:schemeClr val="bg1"/>
                </a:solidFill>
                <a:latin typeface="+mj-lt"/>
              </a:defRPr>
            </a:lvl5pPr>
            <a:lvl6pPr marL="0" indent="0">
              <a:spcBef>
                <a:spcPts val="0"/>
              </a:spcBef>
              <a:buNone/>
              <a:defRPr sz="4429" cap="all" baseline="0">
                <a:solidFill>
                  <a:schemeClr val="bg1"/>
                </a:solidFill>
                <a:latin typeface="+mj-lt"/>
              </a:defRPr>
            </a:lvl6pPr>
            <a:lvl7pPr marL="0" indent="0">
              <a:spcBef>
                <a:spcPts val="0"/>
              </a:spcBef>
              <a:buNone/>
              <a:defRPr sz="4429" cap="all" baseline="0">
                <a:solidFill>
                  <a:schemeClr val="bg1"/>
                </a:solidFill>
                <a:latin typeface="+mj-lt"/>
              </a:defRPr>
            </a:lvl7pPr>
            <a:lvl8pPr marL="0" indent="0">
              <a:spcBef>
                <a:spcPts val="0"/>
              </a:spcBef>
              <a:buNone/>
              <a:defRPr sz="4429" cap="all" baseline="0">
                <a:solidFill>
                  <a:schemeClr val="bg1"/>
                </a:solidFill>
                <a:latin typeface="+mj-lt"/>
              </a:defRPr>
            </a:lvl8pPr>
            <a:lvl9pPr marL="0" indent="0">
              <a:spcBef>
                <a:spcPts val="0"/>
              </a:spcBef>
              <a:buNone/>
              <a:defRPr sz="4429" cap="all" baseline="0">
                <a:solidFill>
                  <a:schemeClr val="bg1"/>
                </a:solidFill>
                <a:latin typeface="+mj-lt"/>
              </a:defRPr>
            </a:lvl9pPr>
          </a:lstStyle>
          <a:p>
            <a:pPr lvl="0"/>
            <a:r>
              <a:rPr lang="en-US" dirty="0"/>
              <a:t>Heading</a:t>
            </a:r>
          </a:p>
        </p:txBody>
      </p:sp>
      <p:sp>
        <p:nvSpPr>
          <p:cNvPr id="21" name="Marcador de posición de contenido 17"/>
          <p:cNvSpPr>
            <a:spLocks noGrp="1"/>
          </p:cNvSpPr>
          <p:nvPr>
            <p:ph sz="quarter" idx="26" hasCustomPrompt="1"/>
          </p:nvPr>
        </p:nvSpPr>
        <p:spPr>
          <a:xfrm>
            <a:off x="843732" y="35508524"/>
            <a:ext cx="9449792" cy="6000089"/>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5" name="Marcador de posición de texto 6"/>
          <p:cNvSpPr>
            <a:spLocks noGrp="1"/>
          </p:cNvSpPr>
          <p:nvPr>
            <p:ph type="body" sz="quarter" idx="21" hasCustomPrompt="1"/>
          </p:nvPr>
        </p:nvSpPr>
        <p:spPr>
          <a:xfrm>
            <a:off x="11474748" y="7680114"/>
            <a:ext cx="9449792" cy="1600024"/>
          </a:xfrm>
          <a:prstGeom prst="round1Rect">
            <a:avLst/>
          </a:prstGeom>
          <a:solidFill>
            <a:schemeClr val="accent5"/>
          </a:solidFill>
        </p:spPr>
        <p:txBody>
          <a:bodyPr lIns="365760" anchor="ctr">
            <a:noAutofit/>
          </a:bodyPr>
          <a:lstStyle>
            <a:lvl1pPr marL="0" indent="0">
              <a:spcBef>
                <a:spcPts val="0"/>
              </a:spcBef>
              <a:buNone/>
              <a:defRPr sz="4429" cap="all" baseline="0">
                <a:solidFill>
                  <a:schemeClr val="bg1"/>
                </a:solidFill>
                <a:latin typeface="+mj-lt"/>
              </a:defRPr>
            </a:lvl1pPr>
            <a:lvl2pPr marL="0" indent="0">
              <a:spcBef>
                <a:spcPts val="0"/>
              </a:spcBef>
              <a:buNone/>
              <a:defRPr sz="4429" cap="all" baseline="0">
                <a:solidFill>
                  <a:schemeClr val="bg1"/>
                </a:solidFill>
                <a:latin typeface="+mj-lt"/>
              </a:defRPr>
            </a:lvl2pPr>
            <a:lvl3pPr marL="0" indent="0">
              <a:spcBef>
                <a:spcPts val="0"/>
              </a:spcBef>
              <a:buNone/>
              <a:defRPr sz="4429" cap="all" baseline="0">
                <a:solidFill>
                  <a:schemeClr val="bg1"/>
                </a:solidFill>
                <a:latin typeface="+mj-lt"/>
              </a:defRPr>
            </a:lvl3pPr>
            <a:lvl4pPr marL="0" indent="0">
              <a:spcBef>
                <a:spcPts val="0"/>
              </a:spcBef>
              <a:buNone/>
              <a:defRPr sz="4429" cap="all" baseline="0">
                <a:solidFill>
                  <a:schemeClr val="bg1"/>
                </a:solidFill>
                <a:latin typeface="+mj-lt"/>
              </a:defRPr>
            </a:lvl4pPr>
            <a:lvl5pPr marL="0" indent="0">
              <a:spcBef>
                <a:spcPts val="0"/>
              </a:spcBef>
              <a:buNone/>
              <a:defRPr sz="4429" cap="all" baseline="0">
                <a:solidFill>
                  <a:schemeClr val="bg1"/>
                </a:solidFill>
                <a:latin typeface="+mj-lt"/>
              </a:defRPr>
            </a:lvl5pPr>
            <a:lvl6pPr marL="0" indent="0">
              <a:spcBef>
                <a:spcPts val="0"/>
              </a:spcBef>
              <a:buNone/>
              <a:defRPr sz="4429" cap="all" baseline="0">
                <a:solidFill>
                  <a:schemeClr val="bg1"/>
                </a:solidFill>
                <a:latin typeface="+mj-lt"/>
              </a:defRPr>
            </a:lvl6pPr>
            <a:lvl7pPr marL="0" indent="0">
              <a:spcBef>
                <a:spcPts val="0"/>
              </a:spcBef>
              <a:buNone/>
              <a:defRPr sz="4429" cap="all" baseline="0">
                <a:solidFill>
                  <a:schemeClr val="bg1"/>
                </a:solidFill>
                <a:latin typeface="+mj-lt"/>
              </a:defRPr>
            </a:lvl7pPr>
            <a:lvl8pPr marL="0" indent="0">
              <a:spcBef>
                <a:spcPts val="0"/>
              </a:spcBef>
              <a:buNone/>
              <a:defRPr sz="4429" cap="all" baseline="0">
                <a:solidFill>
                  <a:schemeClr val="bg1"/>
                </a:solidFill>
                <a:latin typeface="+mj-lt"/>
              </a:defRPr>
            </a:lvl8pPr>
            <a:lvl9pPr marL="0" indent="0">
              <a:spcBef>
                <a:spcPts val="0"/>
              </a:spcBef>
              <a:buNone/>
              <a:defRPr sz="4429" cap="all" baseline="0">
                <a:solidFill>
                  <a:schemeClr val="bg1"/>
                </a:solidFill>
                <a:latin typeface="+mj-lt"/>
              </a:defRPr>
            </a:lvl9pPr>
          </a:lstStyle>
          <a:p>
            <a:pPr lvl="0"/>
            <a:r>
              <a:rPr lang="en-US" dirty="0"/>
              <a:t>Heading</a:t>
            </a:r>
          </a:p>
        </p:txBody>
      </p:sp>
      <p:sp>
        <p:nvSpPr>
          <p:cNvPr id="22" name="Marcador de posición de contenido 17"/>
          <p:cNvSpPr>
            <a:spLocks noGrp="1"/>
          </p:cNvSpPr>
          <p:nvPr>
            <p:ph sz="quarter" idx="27" hasCustomPrompt="1"/>
          </p:nvPr>
        </p:nvSpPr>
        <p:spPr>
          <a:xfrm>
            <a:off x="11474748" y="9280137"/>
            <a:ext cx="9449792" cy="6000089"/>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8" name="Marcador de posición de contenido 17"/>
          <p:cNvSpPr>
            <a:spLocks noGrp="1"/>
          </p:cNvSpPr>
          <p:nvPr>
            <p:ph sz="quarter" idx="23" hasCustomPrompt="1"/>
          </p:nvPr>
        </p:nvSpPr>
        <p:spPr>
          <a:xfrm>
            <a:off x="11474748" y="15680231"/>
            <a:ext cx="9449792" cy="810012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3" name="Marcador de posición de contenido 17"/>
          <p:cNvSpPr>
            <a:spLocks noGrp="1"/>
          </p:cNvSpPr>
          <p:nvPr>
            <p:ph sz="quarter" idx="28" hasCustomPrompt="1"/>
          </p:nvPr>
        </p:nvSpPr>
        <p:spPr>
          <a:xfrm>
            <a:off x="11474748" y="30800457"/>
            <a:ext cx="9449792" cy="2300034"/>
          </a:xfrm>
        </p:spPr>
        <p:txBody>
          <a:bodyPr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p:txBody>
      </p:sp>
      <p:sp>
        <p:nvSpPr>
          <p:cNvPr id="24" name="Marcador de posición de texto 6"/>
          <p:cNvSpPr>
            <a:spLocks noGrp="1"/>
          </p:cNvSpPr>
          <p:nvPr>
            <p:ph type="body" sz="quarter" idx="29" hasCustomPrompt="1"/>
          </p:nvPr>
        </p:nvSpPr>
        <p:spPr>
          <a:xfrm>
            <a:off x="11474748" y="33900501"/>
            <a:ext cx="9449792" cy="1600024"/>
          </a:xfrm>
          <a:prstGeom prst="round1Rect">
            <a:avLst/>
          </a:prstGeom>
          <a:solidFill>
            <a:schemeClr val="accent6"/>
          </a:solidFill>
        </p:spPr>
        <p:txBody>
          <a:bodyPr lIns="365760" anchor="ctr">
            <a:noAutofit/>
          </a:bodyPr>
          <a:lstStyle>
            <a:lvl1pPr marL="0" indent="0">
              <a:spcBef>
                <a:spcPts val="0"/>
              </a:spcBef>
              <a:buNone/>
              <a:defRPr sz="4429" cap="all" baseline="0">
                <a:solidFill>
                  <a:schemeClr val="bg1"/>
                </a:solidFill>
                <a:latin typeface="+mj-lt"/>
              </a:defRPr>
            </a:lvl1pPr>
            <a:lvl2pPr marL="0" indent="0">
              <a:spcBef>
                <a:spcPts val="0"/>
              </a:spcBef>
              <a:buNone/>
              <a:defRPr sz="4429" cap="all" baseline="0">
                <a:solidFill>
                  <a:schemeClr val="bg1"/>
                </a:solidFill>
                <a:latin typeface="+mj-lt"/>
              </a:defRPr>
            </a:lvl2pPr>
            <a:lvl3pPr marL="0" indent="0">
              <a:spcBef>
                <a:spcPts val="0"/>
              </a:spcBef>
              <a:buNone/>
              <a:defRPr sz="4429" cap="all" baseline="0">
                <a:solidFill>
                  <a:schemeClr val="bg1"/>
                </a:solidFill>
                <a:latin typeface="+mj-lt"/>
              </a:defRPr>
            </a:lvl3pPr>
            <a:lvl4pPr marL="0" indent="0">
              <a:spcBef>
                <a:spcPts val="0"/>
              </a:spcBef>
              <a:buNone/>
              <a:defRPr sz="4429" cap="all" baseline="0">
                <a:solidFill>
                  <a:schemeClr val="bg1"/>
                </a:solidFill>
                <a:latin typeface="+mj-lt"/>
              </a:defRPr>
            </a:lvl4pPr>
            <a:lvl5pPr marL="0" indent="0">
              <a:spcBef>
                <a:spcPts val="0"/>
              </a:spcBef>
              <a:buNone/>
              <a:defRPr sz="4429" cap="all" baseline="0">
                <a:solidFill>
                  <a:schemeClr val="bg1"/>
                </a:solidFill>
                <a:latin typeface="+mj-lt"/>
              </a:defRPr>
            </a:lvl5pPr>
            <a:lvl6pPr marL="0" indent="0">
              <a:spcBef>
                <a:spcPts val="0"/>
              </a:spcBef>
              <a:buNone/>
              <a:defRPr sz="4429" cap="all" baseline="0">
                <a:solidFill>
                  <a:schemeClr val="bg1"/>
                </a:solidFill>
                <a:latin typeface="+mj-lt"/>
              </a:defRPr>
            </a:lvl6pPr>
            <a:lvl7pPr marL="0" indent="0">
              <a:spcBef>
                <a:spcPts val="0"/>
              </a:spcBef>
              <a:buNone/>
              <a:defRPr sz="4429" cap="all" baseline="0">
                <a:solidFill>
                  <a:schemeClr val="bg1"/>
                </a:solidFill>
                <a:latin typeface="+mj-lt"/>
              </a:defRPr>
            </a:lvl7pPr>
            <a:lvl8pPr marL="0" indent="0">
              <a:spcBef>
                <a:spcPts val="0"/>
              </a:spcBef>
              <a:buNone/>
              <a:defRPr sz="4429" cap="all" baseline="0">
                <a:solidFill>
                  <a:schemeClr val="bg1"/>
                </a:solidFill>
                <a:latin typeface="+mj-lt"/>
              </a:defRPr>
            </a:lvl8pPr>
            <a:lvl9pPr marL="0" indent="0">
              <a:spcBef>
                <a:spcPts val="0"/>
              </a:spcBef>
              <a:buNone/>
              <a:defRPr sz="4429" cap="all" baseline="0">
                <a:solidFill>
                  <a:schemeClr val="bg1"/>
                </a:solidFill>
                <a:latin typeface="+mj-lt"/>
              </a:defRPr>
            </a:lvl9pPr>
          </a:lstStyle>
          <a:p>
            <a:pPr lvl="0"/>
            <a:r>
              <a:rPr lang="en-US" dirty="0"/>
              <a:t>Heading</a:t>
            </a:r>
          </a:p>
        </p:txBody>
      </p:sp>
      <p:sp>
        <p:nvSpPr>
          <p:cNvPr id="25" name="Marcador de posición de contenido 17"/>
          <p:cNvSpPr>
            <a:spLocks noGrp="1"/>
          </p:cNvSpPr>
          <p:nvPr>
            <p:ph sz="quarter" idx="30" hasCustomPrompt="1"/>
          </p:nvPr>
        </p:nvSpPr>
        <p:spPr>
          <a:xfrm>
            <a:off x="11474748" y="35508524"/>
            <a:ext cx="9449792" cy="6000089"/>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6" name="Marcador de posición de texto 6"/>
          <p:cNvSpPr>
            <a:spLocks noGrp="1"/>
          </p:cNvSpPr>
          <p:nvPr>
            <p:ph type="body" sz="quarter" idx="31" hasCustomPrompt="1"/>
          </p:nvPr>
        </p:nvSpPr>
        <p:spPr>
          <a:xfrm>
            <a:off x="22072015" y="7680114"/>
            <a:ext cx="9449792" cy="1600024"/>
          </a:xfrm>
          <a:prstGeom prst="round1Rect">
            <a:avLst/>
          </a:prstGeom>
          <a:solidFill>
            <a:schemeClr val="accent6"/>
          </a:solidFill>
        </p:spPr>
        <p:txBody>
          <a:bodyPr lIns="365760" anchor="ctr">
            <a:noAutofit/>
          </a:bodyPr>
          <a:lstStyle>
            <a:lvl1pPr marL="0" indent="0">
              <a:spcBef>
                <a:spcPts val="0"/>
              </a:spcBef>
              <a:buNone/>
              <a:defRPr sz="4429" cap="all" baseline="0">
                <a:solidFill>
                  <a:schemeClr val="bg1"/>
                </a:solidFill>
                <a:latin typeface="+mj-lt"/>
              </a:defRPr>
            </a:lvl1pPr>
            <a:lvl2pPr marL="0" indent="0">
              <a:spcBef>
                <a:spcPts val="0"/>
              </a:spcBef>
              <a:buNone/>
              <a:defRPr sz="4429" cap="all" baseline="0">
                <a:solidFill>
                  <a:schemeClr val="bg1"/>
                </a:solidFill>
                <a:latin typeface="+mj-lt"/>
              </a:defRPr>
            </a:lvl2pPr>
            <a:lvl3pPr marL="0" indent="0">
              <a:spcBef>
                <a:spcPts val="0"/>
              </a:spcBef>
              <a:buNone/>
              <a:defRPr sz="4429" cap="all" baseline="0">
                <a:solidFill>
                  <a:schemeClr val="bg1"/>
                </a:solidFill>
                <a:latin typeface="+mj-lt"/>
              </a:defRPr>
            </a:lvl3pPr>
            <a:lvl4pPr marL="0" indent="0">
              <a:spcBef>
                <a:spcPts val="0"/>
              </a:spcBef>
              <a:buNone/>
              <a:defRPr sz="4429" cap="all" baseline="0">
                <a:solidFill>
                  <a:schemeClr val="bg1"/>
                </a:solidFill>
                <a:latin typeface="+mj-lt"/>
              </a:defRPr>
            </a:lvl4pPr>
            <a:lvl5pPr marL="0" indent="0">
              <a:spcBef>
                <a:spcPts val="0"/>
              </a:spcBef>
              <a:buNone/>
              <a:defRPr sz="4429" cap="all" baseline="0">
                <a:solidFill>
                  <a:schemeClr val="bg1"/>
                </a:solidFill>
                <a:latin typeface="+mj-lt"/>
              </a:defRPr>
            </a:lvl5pPr>
            <a:lvl6pPr marL="0" indent="0">
              <a:spcBef>
                <a:spcPts val="0"/>
              </a:spcBef>
              <a:buNone/>
              <a:defRPr sz="4429" cap="all" baseline="0">
                <a:solidFill>
                  <a:schemeClr val="bg1"/>
                </a:solidFill>
                <a:latin typeface="+mj-lt"/>
              </a:defRPr>
            </a:lvl6pPr>
            <a:lvl7pPr marL="0" indent="0">
              <a:spcBef>
                <a:spcPts val="0"/>
              </a:spcBef>
              <a:buNone/>
              <a:defRPr sz="4429" cap="all" baseline="0">
                <a:solidFill>
                  <a:schemeClr val="bg1"/>
                </a:solidFill>
                <a:latin typeface="+mj-lt"/>
              </a:defRPr>
            </a:lvl7pPr>
            <a:lvl8pPr marL="0" indent="0">
              <a:spcBef>
                <a:spcPts val="0"/>
              </a:spcBef>
              <a:buNone/>
              <a:defRPr sz="4429" cap="all" baseline="0">
                <a:solidFill>
                  <a:schemeClr val="bg1"/>
                </a:solidFill>
                <a:latin typeface="+mj-lt"/>
              </a:defRPr>
            </a:lvl8pPr>
            <a:lvl9pPr marL="0" indent="0">
              <a:spcBef>
                <a:spcPts val="0"/>
              </a:spcBef>
              <a:buNone/>
              <a:defRPr sz="4429" cap="all" baseline="0">
                <a:solidFill>
                  <a:schemeClr val="bg1"/>
                </a:solidFill>
                <a:latin typeface="+mj-lt"/>
              </a:defRPr>
            </a:lvl9pPr>
          </a:lstStyle>
          <a:p>
            <a:pPr lvl="0"/>
            <a:r>
              <a:rPr lang="en-US" dirty="0"/>
              <a:t>Heading</a:t>
            </a:r>
          </a:p>
        </p:txBody>
      </p:sp>
      <p:sp>
        <p:nvSpPr>
          <p:cNvPr id="27" name="Marcador de posición de contenido 17"/>
          <p:cNvSpPr>
            <a:spLocks noGrp="1"/>
          </p:cNvSpPr>
          <p:nvPr>
            <p:ph sz="quarter" idx="32" hasCustomPrompt="1"/>
          </p:nvPr>
        </p:nvSpPr>
        <p:spPr>
          <a:xfrm>
            <a:off x="22072015" y="9280137"/>
            <a:ext cx="9449792" cy="9600142"/>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8" name="Marcador de posición de contenido 17"/>
          <p:cNvSpPr>
            <a:spLocks noGrp="1"/>
          </p:cNvSpPr>
          <p:nvPr>
            <p:ph sz="quarter" idx="33" hasCustomPrompt="1"/>
          </p:nvPr>
        </p:nvSpPr>
        <p:spPr>
          <a:xfrm>
            <a:off x="22072015" y="20784307"/>
            <a:ext cx="9449792" cy="9600142"/>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9" name="Marcador de posición de texto 6"/>
          <p:cNvSpPr>
            <a:spLocks noGrp="1"/>
          </p:cNvSpPr>
          <p:nvPr>
            <p:ph type="body" sz="quarter" idx="34" hasCustomPrompt="1"/>
          </p:nvPr>
        </p:nvSpPr>
        <p:spPr>
          <a:xfrm>
            <a:off x="22072015" y="33900501"/>
            <a:ext cx="9449792" cy="1600024"/>
          </a:xfrm>
          <a:prstGeom prst="round1Rect">
            <a:avLst/>
          </a:prstGeom>
          <a:solidFill>
            <a:schemeClr val="accent1"/>
          </a:solidFill>
        </p:spPr>
        <p:txBody>
          <a:bodyPr lIns="365760" anchor="ctr">
            <a:noAutofit/>
          </a:bodyPr>
          <a:lstStyle>
            <a:lvl1pPr marL="0" indent="0">
              <a:spcBef>
                <a:spcPts val="0"/>
              </a:spcBef>
              <a:buNone/>
              <a:defRPr sz="4429" cap="all" baseline="0">
                <a:solidFill>
                  <a:schemeClr val="bg1"/>
                </a:solidFill>
                <a:latin typeface="+mj-lt"/>
              </a:defRPr>
            </a:lvl1pPr>
            <a:lvl2pPr marL="0" indent="0">
              <a:spcBef>
                <a:spcPts val="0"/>
              </a:spcBef>
              <a:buNone/>
              <a:defRPr sz="4429" cap="all" baseline="0">
                <a:solidFill>
                  <a:schemeClr val="bg1"/>
                </a:solidFill>
                <a:latin typeface="+mj-lt"/>
              </a:defRPr>
            </a:lvl2pPr>
            <a:lvl3pPr marL="0" indent="0">
              <a:spcBef>
                <a:spcPts val="0"/>
              </a:spcBef>
              <a:buNone/>
              <a:defRPr sz="4429" cap="all" baseline="0">
                <a:solidFill>
                  <a:schemeClr val="bg1"/>
                </a:solidFill>
                <a:latin typeface="+mj-lt"/>
              </a:defRPr>
            </a:lvl3pPr>
            <a:lvl4pPr marL="0" indent="0">
              <a:spcBef>
                <a:spcPts val="0"/>
              </a:spcBef>
              <a:buNone/>
              <a:defRPr sz="4429" cap="all" baseline="0">
                <a:solidFill>
                  <a:schemeClr val="bg1"/>
                </a:solidFill>
                <a:latin typeface="+mj-lt"/>
              </a:defRPr>
            </a:lvl4pPr>
            <a:lvl5pPr marL="0" indent="0">
              <a:spcBef>
                <a:spcPts val="0"/>
              </a:spcBef>
              <a:buNone/>
              <a:defRPr sz="4429" cap="all" baseline="0">
                <a:solidFill>
                  <a:schemeClr val="bg1"/>
                </a:solidFill>
                <a:latin typeface="+mj-lt"/>
              </a:defRPr>
            </a:lvl5pPr>
            <a:lvl6pPr marL="0" indent="0">
              <a:spcBef>
                <a:spcPts val="0"/>
              </a:spcBef>
              <a:buNone/>
              <a:defRPr sz="4429" cap="all" baseline="0">
                <a:solidFill>
                  <a:schemeClr val="bg1"/>
                </a:solidFill>
                <a:latin typeface="+mj-lt"/>
              </a:defRPr>
            </a:lvl6pPr>
            <a:lvl7pPr marL="0" indent="0">
              <a:spcBef>
                <a:spcPts val="0"/>
              </a:spcBef>
              <a:buNone/>
              <a:defRPr sz="4429" cap="all" baseline="0">
                <a:solidFill>
                  <a:schemeClr val="bg1"/>
                </a:solidFill>
                <a:latin typeface="+mj-lt"/>
              </a:defRPr>
            </a:lvl7pPr>
            <a:lvl8pPr marL="0" indent="0">
              <a:spcBef>
                <a:spcPts val="0"/>
              </a:spcBef>
              <a:buNone/>
              <a:defRPr sz="4429" cap="all" baseline="0">
                <a:solidFill>
                  <a:schemeClr val="bg1"/>
                </a:solidFill>
                <a:latin typeface="+mj-lt"/>
              </a:defRPr>
            </a:lvl8pPr>
            <a:lvl9pPr marL="0" indent="0">
              <a:spcBef>
                <a:spcPts val="0"/>
              </a:spcBef>
              <a:buNone/>
              <a:defRPr sz="4429" cap="all" baseline="0">
                <a:solidFill>
                  <a:schemeClr val="bg1"/>
                </a:solidFill>
                <a:latin typeface="+mj-lt"/>
              </a:defRPr>
            </a:lvl9pPr>
          </a:lstStyle>
          <a:p>
            <a:pPr lvl="0"/>
            <a:r>
              <a:rPr lang="en-US" dirty="0"/>
              <a:t>Heading</a:t>
            </a:r>
          </a:p>
        </p:txBody>
      </p:sp>
      <p:sp>
        <p:nvSpPr>
          <p:cNvPr id="30" name="Marcador de posición de contenido 17"/>
          <p:cNvSpPr>
            <a:spLocks noGrp="1"/>
          </p:cNvSpPr>
          <p:nvPr>
            <p:ph sz="quarter" idx="35" hasCustomPrompt="1"/>
          </p:nvPr>
        </p:nvSpPr>
        <p:spPr>
          <a:xfrm>
            <a:off x="22072015" y="35508524"/>
            <a:ext cx="9449792" cy="6000089"/>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32" name="Instructions"/>
          <p:cNvSpPr/>
          <p:nvPr userDrawn="1"/>
        </p:nvSpPr>
        <p:spPr>
          <a:xfrm>
            <a:off x="32399289" y="3350047"/>
            <a:ext cx="9188235" cy="4771737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2496" rIns="202496" rtlCol="0" anchor="t"/>
          <a:lstStyle/>
          <a:p>
            <a:pPr lvl="0">
              <a:spcBef>
                <a:spcPts val="886"/>
              </a:spcBef>
            </a:pPr>
            <a:r>
              <a:rPr lang="es-ES" sz="7086" kern="1200" noProof="1">
                <a:solidFill>
                  <a:prstClr val="white">
                    <a:lumMod val="50000"/>
                  </a:prstClr>
                </a:solidFill>
                <a:latin typeface="Calibri Light" panose="020F0302020204030204" pitchFamily="34" charset="0"/>
                <a:ea typeface="+mn-ea"/>
                <a:cs typeface="Calibri" panose="020F0502020204030204" pitchFamily="34" charset="0"/>
              </a:rPr>
              <a:t>Impresión:</a:t>
            </a:r>
          </a:p>
          <a:p>
            <a:pPr lvl="0">
              <a:spcBef>
                <a:spcPts val="886"/>
              </a:spcBef>
            </a:pPr>
            <a:r>
              <a:rPr lang="es-ES" sz="4872" kern="1200" noProof="1">
                <a:solidFill>
                  <a:prstClr val="white">
                    <a:lumMod val="50000"/>
                  </a:prstClr>
                </a:solidFill>
                <a:latin typeface="Calibri Light" panose="020F0302020204030204" pitchFamily="34" charset="0"/>
                <a:ea typeface="+mn-ea"/>
                <a:cs typeface="Calibri" panose="020F0502020204030204" pitchFamily="34" charset="0"/>
              </a:rPr>
              <a:t>Este póster tiene un ancho de 122 cm y una altura de 92 cm. Está diseñado para imprimirse en una impresora de formato grande.</a:t>
            </a:r>
          </a:p>
          <a:p>
            <a:pPr lvl="0">
              <a:spcBef>
                <a:spcPts val="222"/>
              </a:spcBef>
            </a:pPr>
            <a:endParaRPr lang="es-ES" sz="4429" noProof="1">
              <a:solidFill>
                <a:prstClr val="white">
                  <a:lumMod val="50000"/>
                </a:prstClr>
              </a:solidFill>
              <a:latin typeface="Calibri Light" panose="020F0302020204030204" pitchFamily="34" charset="0"/>
              <a:cs typeface="Calibri" panose="020F0502020204030204" pitchFamily="34" charset="0"/>
            </a:endParaRPr>
          </a:p>
          <a:p>
            <a:pPr lvl="0">
              <a:spcBef>
                <a:spcPts val="886"/>
              </a:spcBef>
            </a:pPr>
            <a:r>
              <a:rPr lang="es-ES" sz="6496" kern="1200" noProof="1">
                <a:solidFill>
                  <a:prstClr val="white">
                    <a:lumMod val="50000"/>
                  </a:prstClr>
                </a:solidFill>
                <a:latin typeface="Calibri Light" panose="020F0302020204030204" pitchFamily="34" charset="0"/>
                <a:ea typeface="+mn-ea"/>
                <a:cs typeface="Calibri" panose="020F0502020204030204" pitchFamily="34" charset="0"/>
              </a:rPr>
              <a:t>Personalizar el contenido:</a:t>
            </a:r>
          </a:p>
          <a:p>
            <a:pPr lvl="0">
              <a:spcBef>
                <a:spcPts val="886"/>
              </a:spcBef>
            </a:pPr>
            <a:r>
              <a:rPr lang="es-ES" sz="4872" kern="1200" noProof="1">
                <a:solidFill>
                  <a:prstClr val="white">
                    <a:lumMod val="50000"/>
                  </a:prstClr>
                </a:solidFill>
                <a:latin typeface="Calibri Light" panose="020F0302020204030204" pitchFamily="34" charset="0"/>
                <a:ea typeface="+mn-ea"/>
                <a:cs typeface="Calibri" panose="020F0502020204030204" pitchFamily="34" charset="0"/>
              </a:rPr>
              <a:t>Los marcadores de posición de este póster ya tienen formato. Especifique los marcadores de posición para agregar texto o haga clic en un icono para agregar una tabla, un gráfico, un gráfico SmartArt, una imagen o un archivo multimedia.</a:t>
            </a:r>
          </a:p>
          <a:p>
            <a:pPr lvl="0">
              <a:spcBef>
                <a:spcPts val="886"/>
              </a:spcBef>
            </a:pPr>
            <a:r>
              <a:rPr lang="es-ES" sz="4872" kern="1200" noProof="1">
                <a:solidFill>
                  <a:prstClr val="white">
                    <a:lumMod val="50000"/>
                  </a:prstClr>
                </a:solidFill>
                <a:latin typeface="Calibri Light" panose="020F0302020204030204" pitchFamily="34" charset="0"/>
                <a:ea typeface="+mn-ea"/>
                <a:cs typeface="Calibri" panose="020F0502020204030204" pitchFamily="34" charset="0"/>
              </a:rPr>
              <a:t>Para agregar o quitar viñetas del texto, haga clic en el botón Viñetas de la pestaña Inicio.</a:t>
            </a:r>
          </a:p>
          <a:p>
            <a:pPr lvl="0">
              <a:spcBef>
                <a:spcPts val="886"/>
              </a:spcBef>
            </a:pPr>
            <a:r>
              <a:rPr lang="es-ES" sz="4872" kern="1200" noProof="1">
                <a:solidFill>
                  <a:prstClr val="white">
                    <a:lumMod val="50000"/>
                  </a:prstClr>
                </a:solidFill>
                <a:latin typeface="Calibri Light" panose="020F0302020204030204" pitchFamily="34" charset="0"/>
                <a:ea typeface="+mn-ea"/>
                <a:cs typeface="Calibri" panose="020F0502020204030204" pitchFamily="34" charset="0"/>
              </a:rPr>
              <a:t>Si necesita más marcadores de posición para títulos, contenido o texto del cuerpo, haga una copia de lo que necesite y arrástrela a su posición. Las guías inteligentes de PowerPoint le ayudarán a alinearla con el resto del contenido.</a:t>
            </a:r>
          </a:p>
          <a:p>
            <a:pPr lvl="0">
              <a:spcBef>
                <a:spcPts val="886"/>
              </a:spcBef>
            </a:pPr>
            <a:r>
              <a:rPr lang="es-ES" sz="4872" kern="1200" noProof="1">
                <a:solidFill>
                  <a:prstClr val="white">
                    <a:lumMod val="50000"/>
                  </a:prstClr>
                </a:solidFill>
                <a:latin typeface="Calibri Light" panose="020F0302020204030204" pitchFamily="34" charset="0"/>
                <a:ea typeface="+mn-ea"/>
                <a:cs typeface="Calibri" panose="020F0502020204030204" pitchFamily="34" charset="0"/>
              </a:rPr>
              <a:t>¿Desea usar sus propias imágenes en lugar de las nuestras? No hay problema. Simplemente haga clic con el botón secundario en una imagen y elija Cambiar imagen. Arrastre una esquina para conservar la relación de aspecto de las imágenes cuando cambie su tamaño.</a:t>
            </a:r>
          </a:p>
          <a:p>
            <a:pPr lvl="0">
              <a:spcBef>
                <a:spcPts val="1772"/>
              </a:spcBef>
            </a:pPr>
            <a:endParaRPr lang="es-ES" sz="4872" noProof="1">
              <a:solidFill>
                <a:prstClr val="white">
                  <a:lumMod val="50000"/>
                </a:prstClr>
              </a:solidFill>
              <a:latin typeface="Calibri Light" panose="020F0302020204030204" pitchFamily="34" charset="0"/>
              <a:cs typeface="Calibri" panose="020F0502020204030204" pitchFamily="34" charset="0"/>
            </a:endParaRPr>
          </a:p>
        </p:txBody>
      </p:sp>
    </p:spTree>
    <p:extLst>
      <p:ext uri="{BB962C8B-B14F-4D97-AF65-F5344CB8AC3E}">
        <p14:creationId xmlns:p14="http://schemas.microsoft.com/office/powerpoint/2010/main" val="145907722"/>
      </p:ext>
    </p:extLst>
  </p:cSld>
  <p:clrMapOvr>
    <a:masterClrMapping/>
  </p:clrMapOvr>
  <p:extLst>
    <p:ext uri="{DCECCB84-F9BA-43D5-87BE-67443E8EF086}">
      <p15:sldGuideLst xmlns:p15="http://schemas.microsoft.com/office/powerpoint/2012/main">
        <p15:guide id="1" pos="6768" userDrawn="1">
          <p15:clr>
            <a:srgbClr val="A4A3A4"/>
          </p15:clr>
        </p15:guide>
        <p15:guide id="2" pos="13641" userDrawn="1">
          <p15:clr>
            <a:srgbClr val="A4A3A4"/>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bwMode="invGray">
          <a:xfrm>
            <a:off x="0" y="0"/>
            <a:ext cx="32399288" cy="660009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359"/>
          </a:p>
        </p:txBody>
      </p:sp>
      <p:sp>
        <p:nvSpPr>
          <p:cNvPr id="2" name="Title Placeholder 1"/>
          <p:cNvSpPr>
            <a:spLocks noGrp="1"/>
          </p:cNvSpPr>
          <p:nvPr>
            <p:ph type="title"/>
          </p:nvPr>
        </p:nvSpPr>
        <p:spPr bwMode="auto">
          <a:xfrm>
            <a:off x="4724896" y="1300020"/>
            <a:ext cx="22949496" cy="3299970"/>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724896" y="7900117"/>
            <a:ext cx="22949496" cy="31010460"/>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43731" y="42145895"/>
            <a:ext cx="7289840" cy="600009"/>
          </a:xfrm>
          <a:prstGeom prst="rect">
            <a:avLst/>
          </a:prstGeom>
        </p:spPr>
        <p:txBody>
          <a:bodyPr vert="horz" lIns="91440" tIns="45720" rIns="91440" bIns="45720" rtlCol="0" anchor="ctr"/>
          <a:lstStyle>
            <a:lvl1pPr algn="l">
              <a:defRPr sz="1181">
                <a:solidFill>
                  <a:schemeClr val="tx1">
                    <a:tint val="75000"/>
                  </a:schemeClr>
                </a:solidFill>
              </a:defRPr>
            </a:lvl1pPr>
          </a:lstStyle>
          <a:p>
            <a:fld id="{ECAA57DF-1C19-4726-AB84-014692BAD8F5}" type="datetimeFigureOut">
              <a:rPr lang="en-US" smtClean="0"/>
              <a:pPr/>
              <a:t>4/16/2024</a:t>
            </a:fld>
            <a:endParaRPr lang="en-US"/>
          </a:p>
        </p:txBody>
      </p:sp>
      <p:sp>
        <p:nvSpPr>
          <p:cNvPr id="5" name="Footer Placeholder 4"/>
          <p:cNvSpPr>
            <a:spLocks noGrp="1"/>
          </p:cNvSpPr>
          <p:nvPr>
            <p:ph type="ftr" sz="quarter" idx="3"/>
          </p:nvPr>
        </p:nvSpPr>
        <p:spPr>
          <a:xfrm>
            <a:off x="8133572" y="42145895"/>
            <a:ext cx="16132145" cy="600009"/>
          </a:xfrm>
          <a:prstGeom prst="rect">
            <a:avLst/>
          </a:prstGeom>
        </p:spPr>
        <p:txBody>
          <a:bodyPr vert="horz" lIns="91440" tIns="45720" rIns="91440" bIns="45720" rtlCol="0" anchor="ctr"/>
          <a:lstStyle>
            <a:lvl1pPr algn="ctr">
              <a:defRPr sz="1181">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4265717" y="42145895"/>
            <a:ext cx="7289840" cy="600009"/>
          </a:xfrm>
          <a:prstGeom prst="rect">
            <a:avLst/>
          </a:prstGeom>
        </p:spPr>
        <p:txBody>
          <a:bodyPr vert="horz" lIns="91440" tIns="45720" rIns="91440" bIns="45720" rtlCol="0" anchor="ctr"/>
          <a:lstStyle>
            <a:lvl1pPr algn="r">
              <a:defRPr sz="1181">
                <a:solidFill>
                  <a:schemeClr val="tx1">
                    <a:tint val="75000"/>
                  </a:schemeClr>
                </a:solidFill>
              </a:defRPr>
            </a:lvl1pPr>
          </a:lstStyle>
          <a:p>
            <a:fld id="{91B4C631-C489-4C11-812F-2172FBEAE82B}" type="slidenum">
              <a:rPr lang="en-US" smtClean="0"/>
              <a:pPr/>
              <a:t>‹Nº›</a:t>
            </a:fld>
            <a:endParaRPr lang="en-US"/>
          </a:p>
        </p:txBody>
      </p:sp>
    </p:spTree>
    <p:extLst>
      <p:ext uri="{BB962C8B-B14F-4D97-AF65-F5344CB8AC3E}">
        <p14:creationId xmlns:p14="http://schemas.microsoft.com/office/powerpoint/2010/main" val="2508807471"/>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3239950" rtl="0" eaLnBrk="1" latinLnBrk="0" hangingPunct="1">
        <a:lnSpc>
          <a:spcPct val="90000"/>
        </a:lnSpc>
        <a:spcBef>
          <a:spcPct val="0"/>
        </a:spcBef>
        <a:buNone/>
        <a:defRPr sz="6496" b="1" kern="1200">
          <a:solidFill>
            <a:schemeClr val="bg1"/>
          </a:solidFill>
          <a:latin typeface="+mj-lt"/>
          <a:ea typeface="+mj-ea"/>
          <a:cs typeface="+mj-cs"/>
        </a:defRPr>
      </a:lvl1pPr>
    </p:titleStyle>
    <p:bodyStyle>
      <a:lvl1pPr marL="337495" indent="-337495" algn="l" defTabSz="3239950" rtl="0" eaLnBrk="1" latinLnBrk="0" hangingPunct="1">
        <a:lnSpc>
          <a:spcPct val="100000"/>
        </a:lnSpc>
        <a:spcBef>
          <a:spcPts val="886"/>
        </a:spcBef>
        <a:buClr>
          <a:schemeClr val="accent2"/>
        </a:buClr>
        <a:buFont typeface="Arial" panose="020B0604020202020204" pitchFamily="34" charset="0"/>
        <a:buChar char="•"/>
        <a:defRPr sz="2067" kern="1200">
          <a:solidFill>
            <a:schemeClr val="tx1"/>
          </a:solidFill>
          <a:latin typeface="+mn-lt"/>
          <a:ea typeface="+mn-ea"/>
          <a:cs typeface="+mn-cs"/>
        </a:defRPr>
      </a:lvl1pPr>
      <a:lvl2pPr marL="809988" indent="-337495" algn="l" defTabSz="3239950" rtl="0" eaLnBrk="1" latinLnBrk="0" hangingPunct="1">
        <a:lnSpc>
          <a:spcPct val="100000"/>
        </a:lnSpc>
        <a:spcBef>
          <a:spcPts val="886"/>
        </a:spcBef>
        <a:buClr>
          <a:schemeClr val="accent2"/>
        </a:buClr>
        <a:buFont typeface="Arial" panose="020B0604020202020204" pitchFamily="34" charset="0"/>
        <a:buChar char="•"/>
        <a:defRPr sz="1772" kern="1200">
          <a:solidFill>
            <a:schemeClr val="tx1"/>
          </a:solidFill>
          <a:latin typeface="+mn-lt"/>
          <a:ea typeface="+mn-ea"/>
          <a:cs typeface="+mn-cs"/>
        </a:defRPr>
      </a:lvl2pPr>
      <a:lvl3pPr marL="809988" indent="-337495" algn="l" defTabSz="3239950" rtl="0" eaLnBrk="1" latinLnBrk="0" hangingPunct="1">
        <a:lnSpc>
          <a:spcPct val="100000"/>
        </a:lnSpc>
        <a:spcBef>
          <a:spcPts val="886"/>
        </a:spcBef>
        <a:buClr>
          <a:schemeClr val="accent2"/>
        </a:buClr>
        <a:buFont typeface="Arial" panose="020B0604020202020204" pitchFamily="34" charset="0"/>
        <a:buChar char="•"/>
        <a:defRPr sz="1772" kern="1200">
          <a:solidFill>
            <a:schemeClr val="tx1"/>
          </a:solidFill>
          <a:latin typeface="+mn-lt"/>
          <a:ea typeface="+mn-ea"/>
          <a:cs typeface="+mn-cs"/>
        </a:defRPr>
      </a:lvl3pPr>
      <a:lvl4pPr marL="809988" indent="-337495" algn="l" defTabSz="3239950" rtl="0" eaLnBrk="1" latinLnBrk="0" hangingPunct="1">
        <a:lnSpc>
          <a:spcPct val="100000"/>
        </a:lnSpc>
        <a:spcBef>
          <a:spcPts val="886"/>
        </a:spcBef>
        <a:buClr>
          <a:schemeClr val="accent2"/>
        </a:buClr>
        <a:buFont typeface="Arial" panose="020B0604020202020204" pitchFamily="34" charset="0"/>
        <a:buChar char="•"/>
        <a:defRPr sz="1772" kern="1200">
          <a:solidFill>
            <a:schemeClr val="tx1"/>
          </a:solidFill>
          <a:latin typeface="+mn-lt"/>
          <a:ea typeface="+mn-ea"/>
          <a:cs typeface="+mn-cs"/>
        </a:defRPr>
      </a:lvl4pPr>
      <a:lvl5pPr marL="809988" indent="-337495" algn="l" defTabSz="3239950" rtl="0" eaLnBrk="1" latinLnBrk="0" hangingPunct="1">
        <a:lnSpc>
          <a:spcPct val="100000"/>
        </a:lnSpc>
        <a:spcBef>
          <a:spcPts val="886"/>
        </a:spcBef>
        <a:buClr>
          <a:schemeClr val="accent2"/>
        </a:buClr>
        <a:buFont typeface="Arial" panose="020B0604020202020204" pitchFamily="34" charset="0"/>
        <a:buChar char="•"/>
        <a:defRPr sz="1772" kern="1200">
          <a:solidFill>
            <a:schemeClr val="tx1"/>
          </a:solidFill>
          <a:latin typeface="+mn-lt"/>
          <a:ea typeface="+mn-ea"/>
          <a:cs typeface="+mn-cs"/>
        </a:defRPr>
      </a:lvl5pPr>
      <a:lvl6pPr marL="809988" indent="-337495" algn="l" defTabSz="3239950" rtl="0" eaLnBrk="1" latinLnBrk="0" hangingPunct="1">
        <a:lnSpc>
          <a:spcPct val="100000"/>
        </a:lnSpc>
        <a:spcBef>
          <a:spcPts val="886"/>
        </a:spcBef>
        <a:buClr>
          <a:schemeClr val="accent2"/>
        </a:buClr>
        <a:buFont typeface="Arial" panose="020B0604020202020204" pitchFamily="34" charset="0"/>
        <a:buChar char="•"/>
        <a:defRPr sz="1772" kern="1200">
          <a:solidFill>
            <a:schemeClr val="tx1"/>
          </a:solidFill>
          <a:latin typeface="+mn-lt"/>
          <a:ea typeface="+mn-ea"/>
          <a:cs typeface="+mn-cs"/>
        </a:defRPr>
      </a:lvl6pPr>
      <a:lvl7pPr marL="809988" indent="-337495" algn="l" defTabSz="3239950" rtl="0" eaLnBrk="1" latinLnBrk="0" hangingPunct="1">
        <a:lnSpc>
          <a:spcPct val="100000"/>
        </a:lnSpc>
        <a:spcBef>
          <a:spcPts val="886"/>
        </a:spcBef>
        <a:buClr>
          <a:schemeClr val="accent2"/>
        </a:buClr>
        <a:buFont typeface="Arial" panose="020B0604020202020204" pitchFamily="34" charset="0"/>
        <a:buChar char="•"/>
        <a:defRPr sz="1772" kern="1200">
          <a:solidFill>
            <a:schemeClr val="tx1"/>
          </a:solidFill>
          <a:latin typeface="+mn-lt"/>
          <a:ea typeface="+mn-ea"/>
          <a:cs typeface="+mn-cs"/>
        </a:defRPr>
      </a:lvl7pPr>
      <a:lvl8pPr marL="809988" indent="-337495" algn="l" defTabSz="3239950" rtl="0" eaLnBrk="1" latinLnBrk="0" hangingPunct="1">
        <a:lnSpc>
          <a:spcPct val="100000"/>
        </a:lnSpc>
        <a:spcBef>
          <a:spcPts val="886"/>
        </a:spcBef>
        <a:buClr>
          <a:schemeClr val="accent2"/>
        </a:buClr>
        <a:buFont typeface="Arial" panose="020B0604020202020204" pitchFamily="34" charset="0"/>
        <a:buChar char="•"/>
        <a:defRPr sz="1772" kern="1200">
          <a:solidFill>
            <a:schemeClr val="tx1"/>
          </a:solidFill>
          <a:latin typeface="+mn-lt"/>
          <a:ea typeface="+mn-ea"/>
          <a:cs typeface="+mn-cs"/>
        </a:defRPr>
      </a:lvl8pPr>
      <a:lvl9pPr marL="809988" indent="-337495" algn="l" defTabSz="3239950" rtl="0" eaLnBrk="1" latinLnBrk="0" hangingPunct="1">
        <a:lnSpc>
          <a:spcPct val="100000"/>
        </a:lnSpc>
        <a:spcBef>
          <a:spcPts val="886"/>
        </a:spcBef>
        <a:buClr>
          <a:schemeClr val="accent2"/>
        </a:buClr>
        <a:buFont typeface="Arial" panose="020B0604020202020204" pitchFamily="34" charset="0"/>
        <a:buChar char="•"/>
        <a:defRPr sz="1772" kern="1200">
          <a:solidFill>
            <a:schemeClr val="tx1"/>
          </a:solidFill>
          <a:latin typeface="+mn-lt"/>
          <a:ea typeface="+mn-ea"/>
          <a:cs typeface="+mn-cs"/>
        </a:defRPr>
      </a:lvl9pPr>
    </p:bodyStyle>
    <p:otherStyle>
      <a:defPPr>
        <a:defRPr lang="en-US"/>
      </a:defPPr>
      <a:lvl1pPr marL="0" algn="l" defTabSz="3239950" rtl="0" eaLnBrk="1" latinLnBrk="0" hangingPunct="1">
        <a:defRPr sz="6378" kern="1200">
          <a:solidFill>
            <a:schemeClr val="tx1"/>
          </a:solidFill>
          <a:latin typeface="+mn-lt"/>
          <a:ea typeface="+mn-ea"/>
          <a:cs typeface="+mn-cs"/>
        </a:defRPr>
      </a:lvl1pPr>
      <a:lvl2pPr marL="1619975" algn="l" defTabSz="3239950" rtl="0" eaLnBrk="1" latinLnBrk="0" hangingPunct="1">
        <a:defRPr sz="6378" kern="1200">
          <a:solidFill>
            <a:schemeClr val="tx1"/>
          </a:solidFill>
          <a:latin typeface="+mn-lt"/>
          <a:ea typeface="+mn-ea"/>
          <a:cs typeface="+mn-cs"/>
        </a:defRPr>
      </a:lvl2pPr>
      <a:lvl3pPr marL="3239950" algn="l" defTabSz="3239950" rtl="0" eaLnBrk="1" latinLnBrk="0" hangingPunct="1">
        <a:defRPr sz="6378" kern="1200">
          <a:solidFill>
            <a:schemeClr val="tx1"/>
          </a:solidFill>
          <a:latin typeface="+mn-lt"/>
          <a:ea typeface="+mn-ea"/>
          <a:cs typeface="+mn-cs"/>
        </a:defRPr>
      </a:lvl3pPr>
      <a:lvl4pPr marL="4859926" algn="l" defTabSz="3239950" rtl="0" eaLnBrk="1" latinLnBrk="0" hangingPunct="1">
        <a:defRPr sz="6378" kern="1200">
          <a:solidFill>
            <a:schemeClr val="tx1"/>
          </a:solidFill>
          <a:latin typeface="+mn-lt"/>
          <a:ea typeface="+mn-ea"/>
          <a:cs typeface="+mn-cs"/>
        </a:defRPr>
      </a:lvl4pPr>
      <a:lvl5pPr marL="6479901" algn="l" defTabSz="3239950" rtl="0" eaLnBrk="1" latinLnBrk="0" hangingPunct="1">
        <a:defRPr sz="6378" kern="1200">
          <a:solidFill>
            <a:schemeClr val="tx1"/>
          </a:solidFill>
          <a:latin typeface="+mn-lt"/>
          <a:ea typeface="+mn-ea"/>
          <a:cs typeface="+mn-cs"/>
        </a:defRPr>
      </a:lvl5pPr>
      <a:lvl6pPr marL="8099876" algn="l" defTabSz="3239950" rtl="0" eaLnBrk="1" latinLnBrk="0" hangingPunct="1">
        <a:defRPr sz="6378" kern="1200">
          <a:solidFill>
            <a:schemeClr val="tx1"/>
          </a:solidFill>
          <a:latin typeface="+mn-lt"/>
          <a:ea typeface="+mn-ea"/>
          <a:cs typeface="+mn-cs"/>
        </a:defRPr>
      </a:lvl6pPr>
      <a:lvl7pPr marL="9719851" algn="l" defTabSz="3239950" rtl="0" eaLnBrk="1" latinLnBrk="0" hangingPunct="1">
        <a:defRPr sz="6378" kern="1200">
          <a:solidFill>
            <a:schemeClr val="tx1"/>
          </a:solidFill>
          <a:latin typeface="+mn-lt"/>
          <a:ea typeface="+mn-ea"/>
          <a:cs typeface="+mn-cs"/>
        </a:defRPr>
      </a:lvl7pPr>
      <a:lvl8pPr marL="11339826" algn="l" defTabSz="3239950" rtl="0" eaLnBrk="1" latinLnBrk="0" hangingPunct="1">
        <a:defRPr sz="6378" kern="1200">
          <a:solidFill>
            <a:schemeClr val="tx1"/>
          </a:solidFill>
          <a:latin typeface="+mn-lt"/>
          <a:ea typeface="+mn-ea"/>
          <a:cs typeface="+mn-cs"/>
        </a:defRPr>
      </a:lvl8pPr>
      <a:lvl9pPr marL="12959802" algn="l" defTabSz="3239950" rtl="0" eaLnBrk="1" latinLnBrk="0" hangingPunct="1">
        <a:defRPr sz="637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07" userDrawn="1">
          <p15:clr>
            <a:srgbClr val="A4A3A4"/>
          </p15:clr>
        </p15:guide>
        <p15:guide id="2" pos="531" userDrawn="1">
          <p15:clr>
            <a:srgbClr val="A4A3A4"/>
          </p15:clr>
        </p15:guide>
        <p15:guide id="3" pos="19878" userDrawn="1">
          <p15:clr>
            <a:srgbClr val="A4A3A4"/>
          </p15:clr>
        </p15:guide>
        <p15:guide id="4" pos="10205"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F6FFA0A-3799-6382-5D43-A9E3DB3FF256}"/>
              </a:ext>
            </a:extLst>
          </p:cNvPr>
          <p:cNvSpPr/>
          <p:nvPr/>
        </p:nvSpPr>
        <p:spPr>
          <a:xfrm>
            <a:off x="-26422" y="-1"/>
            <a:ext cx="32399288" cy="11273837"/>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6000" dirty="0" err="1"/>
          </a:p>
        </p:txBody>
      </p:sp>
      <p:sp>
        <p:nvSpPr>
          <p:cNvPr id="181" name="Marcador de posición de texto 15"/>
          <p:cNvSpPr>
            <a:spLocks noGrp="1"/>
          </p:cNvSpPr>
          <p:nvPr>
            <p:ph type="body" sz="quarter" idx="19"/>
          </p:nvPr>
        </p:nvSpPr>
        <p:spPr>
          <a:xfrm>
            <a:off x="2728632" y="11766154"/>
            <a:ext cx="11505514" cy="2527291"/>
          </a:xfrm>
          <a:prstGeom prst="roundRect">
            <a:avLst/>
          </a:prstGeom>
          <a:gradFill flip="none" rotWithShape="1">
            <a:gsLst>
              <a:gs pos="0">
                <a:srgbClr val="339966">
                  <a:shade val="30000"/>
                  <a:satMod val="115000"/>
                </a:srgbClr>
              </a:gs>
              <a:gs pos="50000">
                <a:srgbClr val="339966">
                  <a:shade val="67500"/>
                  <a:satMod val="115000"/>
                </a:srgbClr>
              </a:gs>
              <a:gs pos="100000">
                <a:srgbClr val="339966">
                  <a:shade val="100000"/>
                  <a:satMod val="115000"/>
                </a:srgbClr>
              </a:gs>
            </a:gsLst>
            <a:path path="circle">
              <a:fillToRect l="50000" t="50000" r="50000" b="50000"/>
            </a:path>
            <a:tileRect/>
          </a:gradFill>
          <a:ln>
            <a:solidFill>
              <a:srgbClr val="DEBA5A"/>
            </a:solidFill>
          </a:ln>
          <a:effectLst>
            <a:outerShdw blurRad="50800" dist="38100" dir="5400000" algn="t" rotWithShape="0">
              <a:prstClr val="black">
                <a:alpha val="40000"/>
              </a:prstClr>
            </a:outerShdw>
          </a:effectLst>
        </p:spPr>
        <p:txBody>
          <a:bodyPr/>
          <a:lstStyle/>
          <a:p>
            <a:pPr algn="ctr"/>
            <a:r>
              <a:rPr lang="es-ES" sz="5400" b="1" noProof="1"/>
              <a:t>Contextualización</a:t>
            </a:r>
            <a:endParaRPr lang="es-ES" sz="4800" b="1" noProof="1"/>
          </a:p>
        </p:txBody>
      </p:sp>
      <p:sp>
        <p:nvSpPr>
          <p:cNvPr id="25" name="Marcador de texto 24">
            <a:extLst>
              <a:ext uri="{FF2B5EF4-FFF2-40B4-BE49-F238E27FC236}">
                <a16:creationId xmlns:a16="http://schemas.microsoft.com/office/drawing/2014/main" id="{159F4EA2-8DA9-89BB-9685-91F8E4815D5C}"/>
              </a:ext>
            </a:extLst>
          </p:cNvPr>
          <p:cNvSpPr>
            <a:spLocks noGrp="1"/>
          </p:cNvSpPr>
          <p:nvPr>
            <p:ph type="body" sz="quarter" idx="31"/>
          </p:nvPr>
        </p:nvSpPr>
        <p:spPr>
          <a:xfrm>
            <a:off x="4247066" y="6550423"/>
            <a:ext cx="22949496" cy="2191396"/>
          </a:xfrm>
          <a:prstGeom prst="roundRect">
            <a:avLst/>
          </a:prstGeom>
          <a:effectLst>
            <a:outerShdw blurRad="63500" sx="102000" sy="102000" algn="ctr" rotWithShape="0">
              <a:prstClr val="black">
                <a:alpha val="40000"/>
              </a:prstClr>
            </a:outerShdw>
          </a:effectLst>
        </p:spPr>
        <p:txBody>
          <a:bodyPr/>
          <a:lstStyle/>
          <a:p>
            <a:pPr algn="ctr" rtl="0"/>
            <a:r>
              <a:rPr lang="es-US" sz="4800" b="1" dirty="0">
                <a:solidFill>
                  <a:srgbClr val="249C6E"/>
                </a:solidFill>
                <a:latin typeface="Geo"/>
              </a:rPr>
              <a:t>Autor ¹ </a:t>
            </a:r>
          </a:p>
          <a:p>
            <a:pPr algn="ctr" rtl="0"/>
            <a:r>
              <a:rPr lang="es-US" sz="4800" b="1" dirty="0">
                <a:solidFill>
                  <a:srgbClr val="249C6E"/>
                </a:solidFill>
                <a:latin typeface="Geo"/>
              </a:rPr>
              <a:t>autor ² </a:t>
            </a:r>
          </a:p>
          <a:p>
            <a:pPr algn="ctr" rtl="0"/>
            <a:r>
              <a:rPr lang="es-US" sz="4800" b="1" dirty="0">
                <a:solidFill>
                  <a:srgbClr val="249C6E"/>
                </a:solidFill>
                <a:latin typeface="Geo"/>
              </a:rPr>
              <a:t>autor ³ </a:t>
            </a:r>
            <a:endParaRPr lang="es-US" sz="4800" dirty="0">
              <a:solidFill>
                <a:srgbClr val="249C6E"/>
              </a:solidFill>
              <a:effectLst/>
            </a:endParaRPr>
          </a:p>
        </p:txBody>
      </p:sp>
      <p:cxnSp>
        <p:nvCxnSpPr>
          <p:cNvPr id="169" name="Conector recto de flecha 168">
            <a:extLst>
              <a:ext uri="{FF2B5EF4-FFF2-40B4-BE49-F238E27FC236}">
                <a16:creationId xmlns:a16="http://schemas.microsoft.com/office/drawing/2014/main" id="{1BD6BCEE-8667-46E9-91E4-16BBCC238856}"/>
              </a:ext>
            </a:extLst>
          </p:cNvPr>
          <p:cNvCxnSpPr/>
          <p:nvPr/>
        </p:nvCxnSpPr>
        <p:spPr>
          <a:xfrm>
            <a:off x="12610326" y="38449326"/>
            <a:ext cx="193807" cy="0"/>
          </a:xfrm>
          <a:prstGeom prst="straightConnector1">
            <a:avLst/>
          </a:prstGeom>
          <a:ln w="28575">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64" name="Conector recto de flecha 163">
            <a:extLst>
              <a:ext uri="{FF2B5EF4-FFF2-40B4-BE49-F238E27FC236}">
                <a16:creationId xmlns:a16="http://schemas.microsoft.com/office/drawing/2014/main" id="{3355466B-C446-4FA1-90EF-AB1E376C3014}"/>
              </a:ext>
            </a:extLst>
          </p:cNvPr>
          <p:cNvCxnSpPr/>
          <p:nvPr/>
        </p:nvCxnSpPr>
        <p:spPr>
          <a:xfrm>
            <a:off x="16926671" y="39383337"/>
            <a:ext cx="193807" cy="0"/>
          </a:xfrm>
          <a:prstGeom prst="straightConnector1">
            <a:avLst/>
          </a:prstGeom>
          <a:ln w="28575">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65" name="Conector recto de flecha 164">
            <a:extLst>
              <a:ext uri="{FF2B5EF4-FFF2-40B4-BE49-F238E27FC236}">
                <a16:creationId xmlns:a16="http://schemas.microsoft.com/office/drawing/2014/main" id="{8FAF7A5D-21BD-4BDE-B246-9A65BA524941}"/>
              </a:ext>
            </a:extLst>
          </p:cNvPr>
          <p:cNvCxnSpPr/>
          <p:nvPr/>
        </p:nvCxnSpPr>
        <p:spPr>
          <a:xfrm>
            <a:off x="14234146" y="40261462"/>
            <a:ext cx="193807" cy="0"/>
          </a:xfrm>
          <a:prstGeom prst="straightConnector1">
            <a:avLst/>
          </a:prstGeom>
          <a:ln w="28575">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Conector recto de flecha 103">
            <a:extLst>
              <a:ext uri="{FF2B5EF4-FFF2-40B4-BE49-F238E27FC236}">
                <a16:creationId xmlns:a16="http://schemas.microsoft.com/office/drawing/2014/main" id="{D2D88804-2800-47E0-ADFA-6F938AE69608}"/>
              </a:ext>
            </a:extLst>
          </p:cNvPr>
          <p:cNvCxnSpPr/>
          <p:nvPr/>
        </p:nvCxnSpPr>
        <p:spPr>
          <a:xfrm>
            <a:off x="15546643" y="39815072"/>
            <a:ext cx="193807" cy="0"/>
          </a:xfrm>
          <a:prstGeom prst="straightConnector1">
            <a:avLst/>
          </a:prstGeom>
          <a:ln w="28575">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34" name="Marcador de posición de texto 4">
            <a:extLst>
              <a:ext uri="{FF2B5EF4-FFF2-40B4-BE49-F238E27FC236}">
                <a16:creationId xmlns:a16="http://schemas.microsoft.com/office/drawing/2014/main" id="{847A23A7-D49F-44DA-907F-E56391C52E26}"/>
              </a:ext>
            </a:extLst>
          </p:cNvPr>
          <p:cNvSpPr txBox="1">
            <a:spLocks/>
          </p:cNvSpPr>
          <p:nvPr/>
        </p:nvSpPr>
        <p:spPr>
          <a:xfrm>
            <a:off x="18586166" y="11724098"/>
            <a:ext cx="11725821" cy="2611402"/>
          </a:xfrm>
          <a:prstGeom prst="roundRect">
            <a:avLst/>
          </a:prstGeom>
          <a:gradFill flip="none" rotWithShape="1">
            <a:gsLst>
              <a:gs pos="0">
                <a:srgbClr val="339966">
                  <a:shade val="30000"/>
                  <a:satMod val="115000"/>
                </a:srgbClr>
              </a:gs>
              <a:gs pos="50000">
                <a:srgbClr val="339966">
                  <a:shade val="67500"/>
                  <a:satMod val="115000"/>
                </a:srgbClr>
              </a:gs>
              <a:gs pos="100000">
                <a:srgbClr val="339966">
                  <a:shade val="100000"/>
                  <a:satMod val="115000"/>
                </a:srgbClr>
              </a:gs>
            </a:gsLst>
            <a:path path="circle">
              <a:fillToRect l="50000" t="50000" r="50000" b="50000"/>
            </a:path>
            <a:tileRect/>
          </a:gradFill>
          <a:ln>
            <a:solidFill>
              <a:srgbClr val="DEBA5A"/>
            </a:solidFill>
          </a:ln>
          <a:effectLst>
            <a:outerShdw blurRad="50800" dist="38100" dir="5400000" algn="t" rotWithShape="0">
              <a:prstClr val="black">
                <a:alpha val="40000"/>
              </a:prstClr>
            </a:outerShdw>
          </a:effectLst>
        </p:spPr>
        <p:txBody>
          <a:bodyPr vert="horz" lIns="365760" tIns="45720" rIns="91440" bIns="45720" rtlCol="0" anchor="ctr">
            <a:noAutofit/>
          </a:bodyPr>
          <a:lstStyle>
            <a:lvl1pPr indent="0" algn="ctr" defTabSz="3239950">
              <a:lnSpc>
                <a:spcPct val="100000"/>
              </a:lnSpc>
              <a:spcBef>
                <a:spcPts val="0"/>
              </a:spcBef>
              <a:buClr>
                <a:schemeClr val="accent2"/>
              </a:buClr>
              <a:buFont typeface="Arial" panose="020B0604020202020204" pitchFamily="34" charset="0"/>
              <a:buNone/>
              <a:defRPr sz="4800" cap="all" baseline="0">
                <a:solidFill>
                  <a:schemeClr val="bg1"/>
                </a:solidFill>
                <a:latin typeface="+mj-lt"/>
              </a:defRPr>
            </a:lvl1pPr>
            <a:lvl2pPr marL="0" indent="0" defTabSz="3239950">
              <a:lnSpc>
                <a:spcPct val="100000"/>
              </a:lnSpc>
              <a:spcBef>
                <a:spcPts val="0"/>
              </a:spcBef>
              <a:buClr>
                <a:schemeClr val="accent2"/>
              </a:buClr>
              <a:buFont typeface="Arial" panose="020B0604020202020204" pitchFamily="34" charset="0"/>
              <a:buNone/>
              <a:defRPr sz="4429" cap="all" baseline="0">
                <a:solidFill>
                  <a:schemeClr val="bg1"/>
                </a:solidFill>
                <a:latin typeface="+mj-lt"/>
              </a:defRPr>
            </a:lvl2pPr>
            <a:lvl3pPr marL="0" indent="0" defTabSz="3239950">
              <a:lnSpc>
                <a:spcPct val="100000"/>
              </a:lnSpc>
              <a:spcBef>
                <a:spcPts val="0"/>
              </a:spcBef>
              <a:buClr>
                <a:schemeClr val="accent2"/>
              </a:buClr>
              <a:buFont typeface="Arial" panose="020B0604020202020204" pitchFamily="34" charset="0"/>
              <a:buNone/>
              <a:defRPr sz="4429" cap="all" baseline="0">
                <a:solidFill>
                  <a:schemeClr val="bg1"/>
                </a:solidFill>
                <a:latin typeface="+mj-lt"/>
              </a:defRPr>
            </a:lvl3pPr>
            <a:lvl4pPr marL="0" indent="0" defTabSz="3239950">
              <a:lnSpc>
                <a:spcPct val="100000"/>
              </a:lnSpc>
              <a:spcBef>
                <a:spcPts val="0"/>
              </a:spcBef>
              <a:buClr>
                <a:schemeClr val="accent2"/>
              </a:buClr>
              <a:buFont typeface="Arial" panose="020B0604020202020204" pitchFamily="34" charset="0"/>
              <a:buNone/>
              <a:defRPr sz="4429" cap="all" baseline="0">
                <a:solidFill>
                  <a:schemeClr val="bg1"/>
                </a:solidFill>
                <a:latin typeface="+mj-lt"/>
              </a:defRPr>
            </a:lvl4pPr>
            <a:lvl5pPr marL="0" indent="0" defTabSz="3239950">
              <a:lnSpc>
                <a:spcPct val="100000"/>
              </a:lnSpc>
              <a:spcBef>
                <a:spcPts val="0"/>
              </a:spcBef>
              <a:buClr>
                <a:schemeClr val="accent2"/>
              </a:buClr>
              <a:buFont typeface="Arial" panose="020B0604020202020204" pitchFamily="34" charset="0"/>
              <a:buNone/>
              <a:defRPr sz="4429" cap="all" baseline="0">
                <a:solidFill>
                  <a:schemeClr val="bg1"/>
                </a:solidFill>
                <a:latin typeface="+mj-lt"/>
              </a:defRPr>
            </a:lvl5pPr>
            <a:lvl6pPr marL="0" indent="0" defTabSz="3239950">
              <a:lnSpc>
                <a:spcPct val="100000"/>
              </a:lnSpc>
              <a:spcBef>
                <a:spcPts val="0"/>
              </a:spcBef>
              <a:buClr>
                <a:schemeClr val="accent2"/>
              </a:buClr>
              <a:buFont typeface="Arial" panose="020B0604020202020204" pitchFamily="34" charset="0"/>
              <a:buNone/>
              <a:defRPr sz="4429" cap="all" baseline="0">
                <a:solidFill>
                  <a:schemeClr val="bg1"/>
                </a:solidFill>
                <a:latin typeface="+mj-lt"/>
              </a:defRPr>
            </a:lvl6pPr>
            <a:lvl7pPr marL="0" indent="0" defTabSz="3239950">
              <a:lnSpc>
                <a:spcPct val="100000"/>
              </a:lnSpc>
              <a:spcBef>
                <a:spcPts val="0"/>
              </a:spcBef>
              <a:buClr>
                <a:schemeClr val="accent2"/>
              </a:buClr>
              <a:buFont typeface="Arial" panose="020B0604020202020204" pitchFamily="34" charset="0"/>
              <a:buNone/>
              <a:defRPr sz="4429" cap="all" baseline="0">
                <a:solidFill>
                  <a:schemeClr val="bg1"/>
                </a:solidFill>
                <a:latin typeface="+mj-lt"/>
              </a:defRPr>
            </a:lvl7pPr>
            <a:lvl8pPr marL="0" indent="0" defTabSz="3239950">
              <a:lnSpc>
                <a:spcPct val="100000"/>
              </a:lnSpc>
              <a:spcBef>
                <a:spcPts val="0"/>
              </a:spcBef>
              <a:buClr>
                <a:schemeClr val="accent2"/>
              </a:buClr>
              <a:buFont typeface="Arial" panose="020B0604020202020204" pitchFamily="34" charset="0"/>
              <a:buNone/>
              <a:defRPr sz="4429" cap="all" baseline="0">
                <a:solidFill>
                  <a:schemeClr val="bg1"/>
                </a:solidFill>
                <a:latin typeface="+mj-lt"/>
              </a:defRPr>
            </a:lvl8pPr>
            <a:lvl9pPr marL="0" indent="0" defTabSz="3239950">
              <a:lnSpc>
                <a:spcPct val="100000"/>
              </a:lnSpc>
              <a:spcBef>
                <a:spcPts val="0"/>
              </a:spcBef>
              <a:buClr>
                <a:schemeClr val="accent2"/>
              </a:buClr>
              <a:buFont typeface="Arial" panose="020B0604020202020204" pitchFamily="34" charset="0"/>
              <a:buNone/>
              <a:defRPr sz="4429" cap="all" baseline="0">
                <a:solidFill>
                  <a:schemeClr val="bg1"/>
                </a:solidFill>
                <a:latin typeface="+mj-lt"/>
              </a:defRPr>
            </a:lvl9pPr>
          </a:lstStyle>
          <a:p>
            <a:r>
              <a:rPr lang="es-ES" sz="5400" b="1" noProof="1"/>
              <a:t>Descripción de la metodología o estrategia de enseñanza</a:t>
            </a:r>
            <a:r>
              <a:rPr lang="es-ES" b="1" noProof="1"/>
              <a:t> </a:t>
            </a:r>
          </a:p>
        </p:txBody>
      </p:sp>
      <p:sp>
        <p:nvSpPr>
          <p:cNvPr id="27" name="CuadroTexto 26">
            <a:extLst>
              <a:ext uri="{FF2B5EF4-FFF2-40B4-BE49-F238E27FC236}">
                <a16:creationId xmlns:a16="http://schemas.microsoft.com/office/drawing/2014/main" id="{3FD0DE24-F153-0D99-A853-A08E8044C629}"/>
              </a:ext>
            </a:extLst>
          </p:cNvPr>
          <p:cNvSpPr txBox="1"/>
          <p:nvPr/>
        </p:nvSpPr>
        <p:spPr>
          <a:xfrm>
            <a:off x="2420711" y="3766020"/>
            <a:ext cx="27691379" cy="2553891"/>
          </a:xfrm>
          <a:prstGeom prst="roundRect">
            <a:avLst/>
          </a:prstGeom>
          <a:solidFill>
            <a:schemeClr val="bg1"/>
          </a:solidFill>
          <a:effectLst>
            <a:outerShdw blurRad="63500" sx="102000" sy="102000" algn="ctr" rotWithShape="0">
              <a:prstClr val="black">
                <a:alpha val="40000"/>
              </a:prstClr>
            </a:outerShdw>
          </a:effectLst>
        </p:spPr>
        <p:txBody>
          <a:bodyPr wrap="square">
            <a:spAutoFit/>
          </a:bodyPr>
          <a:lstStyle/>
          <a:p>
            <a:pPr algn="ctr"/>
            <a:r>
              <a:rPr lang="es-ES" sz="7200" b="1" dirty="0">
                <a:solidFill>
                  <a:srgbClr val="000000"/>
                </a:solidFill>
              </a:rPr>
              <a:t>TÍTULO DE LA EXPERIENCIA DE ENSEÑANZA </a:t>
            </a:r>
          </a:p>
          <a:p>
            <a:pPr algn="ctr"/>
            <a:r>
              <a:rPr lang="es-ES" sz="7200" b="1" dirty="0">
                <a:solidFill>
                  <a:srgbClr val="000000"/>
                </a:solidFill>
              </a:rPr>
              <a:t>(TIMES NEW ROMAN, CUERPO 12, NEGRITA, CENTRADO)</a:t>
            </a:r>
            <a:endParaRPr lang="es-US" sz="7200" b="1" dirty="0">
              <a:solidFill>
                <a:srgbClr val="000000"/>
              </a:solidFill>
            </a:endParaRPr>
          </a:p>
        </p:txBody>
      </p:sp>
      <p:sp>
        <p:nvSpPr>
          <p:cNvPr id="3" name="CuadroTexto 2">
            <a:extLst>
              <a:ext uri="{FF2B5EF4-FFF2-40B4-BE49-F238E27FC236}">
                <a16:creationId xmlns:a16="http://schemas.microsoft.com/office/drawing/2014/main" id="{7B048EE3-FA27-1D03-DA7C-93F3D7EA1759}"/>
              </a:ext>
            </a:extLst>
          </p:cNvPr>
          <p:cNvSpPr txBox="1"/>
          <p:nvPr/>
        </p:nvSpPr>
        <p:spPr>
          <a:xfrm>
            <a:off x="594722" y="27071744"/>
            <a:ext cx="9836371" cy="373757"/>
          </a:xfrm>
          <a:prstGeom prst="rect">
            <a:avLst/>
          </a:prstGeom>
          <a:noFill/>
        </p:spPr>
        <p:txBody>
          <a:bodyPr wrap="square" rtlCol="0">
            <a:spAutoFit/>
          </a:bodyPr>
          <a:lstStyle/>
          <a:p>
            <a:pPr>
              <a:lnSpc>
                <a:spcPct val="107000"/>
              </a:lnSpc>
              <a:spcAft>
                <a:spcPts val="800"/>
              </a:spcAft>
            </a:pPr>
            <a:r>
              <a:rPr lang="es-MX" sz="1800" dirty="0">
                <a:effectLst/>
                <a:latin typeface="Arial" panose="020B0604020202020204" pitchFamily="34" charset="0"/>
                <a:ea typeface="Calibri" panose="020F0502020204030204" pitchFamily="34" charset="0"/>
              </a:rPr>
              <a:t> </a:t>
            </a:r>
            <a:endParaRPr lang="es-CO" sz="6000" dirty="0" err="1"/>
          </a:p>
        </p:txBody>
      </p:sp>
      <p:pic>
        <p:nvPicPr>
          <p:cNvPr id="13" name="Imagen 12" descr="Texto&#10;&#10;Descripción generada automáticamente con confianza baja">
            <a:extLst>
              <a:ext uri="{FF2B5EF4-FFF2-40B4-BE49-F238E27FC236}">
                <a16:creationId xmlns:a16="http://schemas.microsoft.com/office/drawing/2014/main" id="{35485BB4-8392-814B-8074-2FBE07EA6D5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437" r="9848"/>
          <a:stretch/>
        </p:blipFill>
        <p:spPr>
          <a:xfrm>
            <a:off x="254316" y="492474"/>
            <a:ext cx="3892938" cy="2553891"/>
          </a:xfrm>
          <a:prstGeom prst="rect">
            <a:avLst/>
          </a:prstGeom>
        </p:spPr>
      </p:pic>
      <p:sp>
        <p:nvSpPr>
          <p:cNvPr id="4" name="Marcador de texto 24">
            <a:extLst>
              <a:ext uri="{FF2B5EF4-FFF2-40B4-BE49-F238E27FC236}">
                <a16:creationId xmlns:a16="http://schemas.microsoft.com/office/drawing/2014/main" id="{E24C950F-8A63-5217-34D3-E0D1570471E3}"/>
              </a:ext>
            </a:extLst>
          </p:cNvPr>
          <p:cNvSpPr txBox="1">
            <a:spLocks/>
          </p:cNvSpPr>
          <p:nvPr/>
        </p:nvSpPr>
        <p:spPr>
          <a:xfrm>
            <a:off x="0" y="40862953"/>
            <a:ext cx="14234146" cy="2191396"/>
          </a:xfrm>
          <a:prstGeom prst="roundRect">
            <a:avLst/>
          </a:prstGeom>
          <a:solidFill>
            <a:schemeClr val="accent6"/>
          </a:solidFill>
          <a:effectLst>
            <a:outerShdw blurRad="63500" sx="102000" sy="102000" algn="ctr" rotWithShape="0">
              <a:prstClr val="black">
                <a:alpha val="40000"/>
              </a:prstClr>
            </a:outerShdw>
          </a:effectLst>
        </p:spPr>
        <p:txBody>
          <a:bodyPr vert="horz" lIns="365760" tIns="45720" rIns="91440" bIns="45720" rtlCol="0" anchor="ctr">
            <a:noAutofit/>
          </a:bodyPr>
          <a:lstStyle>
            <a:lvl1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1pPr>
            <a:lvl2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2pPr>
            <a:lvl3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3pPr>
            <a:lvl4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4pPr>
            <a:lvl5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5pPr>
            <a:lvl6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6pPr>
            <a:lvl7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7pPr>
            <a:lvl8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8pPr>
            <a:lvl9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9pPr>
          </a:lstStyle>
          <a:p>
            <a:pPr rtl="0"/>
            <a:r>
              <a:rPr lang="es-US" sz="3200" b="1" dirty="0">
                <a:solidFill>
                  <a:srgbClr val="249C6E"/>
                </a:solidFill>
                <a:latin typeface="Cambria" panose="02040503050406030204" pitchFamily="18" charset="0"/>
                <a:ea typeface="Cambria" panose="02040503050406030204" pitchFamily="18" charset="0"/>
              </a:rPr>
              <a:t>¹ Autor ,INSTITUCIÓN EDUCATIVA , correo institucional, CIUDAD </a:t>
            </a:r>
          </a:p>
          <a:p>
            <a:pPr rtl="0"/>
            <a:r>
              <a:rPr lang="es-US" sz="3200" b="1" dirty="0">
                <a:solidFill>
                  <a:srgbClr val="249C6E"/>
                </a:solidFill>
                <a:latin typeface="Cambria" panose="02040503050406030204" pitchFamily="18" charset="0"/>
                <a:ea typeface="Cambria" panose="02040503050406030204" pitchFamily="18" charset="0"/>
              </a:rPr>
              <a:t>² autor, INSTITUCIÓN EDUCATIVA , correo institucional, CIUDAD</a:t>
            </a:r>
          </a:p>
          <a:p>
            <a:pPr rtl="0"/>
            <a:r>
              <a:rPr lang="es-US" sz="3200" b="1" dirty="0">
                <a:solidFill>
                  <a:srgbClr val="249C6E"/>
                </a:solidFill>
                <a:latin typeface="Cambria" panose="02040503050406030204" pitchFamily="18" charset="0"/>
                <a:ea typeface="Cambria" panose="02040503050406030204" pitchFamily="18" charset="0"/>
              </a:rPr>
              <a:t>³ autor, INSTITUCIÓN EDUCATIVA , correo institucional , CIUDAD</a:t>
            </a:r>
            <a:endParaRPr lang="es-US" sz="3200" dirty="0">
              <a:solidFill>
                <a:srgbClr val="249C6E"/>
              </a:solidFill>
              <a:latin typeface="Cambria" panose="02040503050406030204" pitchFamily="18" charset="0"/>
              <a:ea typeface="Cambria" panose="02040503050406030204" pitchFamily="18" charset="0"/>
            </a:endParaRPr>
          </a:p>
        </p:txBody>
      </p:sp>
      <p:sp>
        <p:nvSpPr>
          <p:cNvPr id="10" name="CuadroTexto 9">
            <a:extLst>
              <a:ext uri="{FF2B5EF4-FFF2-40B4-BE49-F238E27FC236}">
                <a16:creationId xmlns:a16="http://schemas.microsoft.com/office/drawing/2014/main" id="{EA5896FB-1A81-9034-650B-28B526A0AAA1}"/>
              </a:ext>
            </a:extLst>
          </p:cNvPr>
          <p:cNvSpPr txBox="1"/>
          <p:nvPr/>
        </p:nvSpPr>
        <p:spPr>
          <a:xfrm>
            <a:off x="17120478" y="41496986"/>
            <a:ext cx="13212712" cy="923330"/>
          </a:xfrm>
          <a:prstGeom prst="rect">
            <a:avLst/>
          </a:prstGeom>
          <a:noFill/>
        </p:spPr>
        <p:txBody>
          <a:bodyPr wrap="square" rtlCol="0">
            <a:spAutoFit/>
          </a:bodyPr>
          <a:lstStyle>
            <a:defPPr>
              <a:defRPr lang="es-CO"/>
            </a:defPPr>
            <a:lvl1pPr algn="ctr">
              <a:defRPr sz="6000">
                <a:solidFill>
                  <a:schemeClr val="bg1">
                    <a:lumMod val="65000"/>
                  </a:schemeClr>
                </a:solidFill>
                <a:latin typeface="Candara" panose="020E0502030303020204" pitchFamily="34" charset="0"/>
              </a:defRPr>
            </a:lvl1pPr>
          </a:lstStyle>
          <a:p>
            <a:r>
              <a:rPr lang="es-ES" sz="5400" dirty="0"/>
              <a:t>COLOQUE AQUÍ LOGOS INSTITUCIONALES</a:t>
            </a:r>
            <a:endParaRPr lang="es-CO" sz="5400" dirty="0"/>
          </a:p>
        </p:txBody>
      </p:sp>
      <p:sp>
        <p:nvSpPr>
          <p:cNvPr id="14" name="CuadroTexto 13">
            <a:extLst>
              <a:ext uri="{FF2B5EF4-FFF2-40B4-BE49-F238E27FC236}">
                <a16:creationId xmlns:a16="http://schemas.microsoft.com/office/drawing/2014/main" id="{BF8B590B-E350-5C95-B91F-7F14463015EB}"/>
              </a:ext>
            </a:extLst>
          </p:cNvPr>
          <p:cNvSpPr txBox="1"/>
          <p:nvPr/>
        </p:nvSpPr>
        <p:spPr>
          <a:xfrm>
            <a:off x="2659728" y="15267038"/>
            <a:ext cx="11768225" cy="4524315"/>
          </a:xfrm>
          <a:prstGeom prst="rect">
            <a:avLst/>
          </a:prstGeom>
          <a:noFill/>
        </p:spPr>
        <p:txBody>
          <a:bodyPr wrap="square" rtlCol="0">
            <a:spAutoFit/>
          </a:bodyPr>
          <a:lstStyle>
            <a:defPPr>
              <a:defRPr lang="es-CO"/>
            </a:defPPr>
            <a:lvl1pPr algn="ctr">
              <a:defRPr sz="6000">
                <a:solidFill>
                  <a:schemeClr val="bg1">
                    <a:lumMod val="65000"/>
                  </a:schemeClr>
                </a:solidFill>
                <a:latin typeface="Candara" panose="020E0502030303020204" pitchFamily="34" charset="0"/>
              </a:defRPr>
            </a:lvl1pPr>
          </a:lstStyle>
          <a:p>
            <a:pPr algn="just"/>
            <a:r>
              <a:rPr lang="es-ES" sz="4800" dirty="0">
                <a:latin typeface="Cambria" panose="02040503050406030204" pitchFamily="18" charset="0"/>
                <a:ea typeface="Cambria" panose="02040503050406030204" pitchFamily="18" charset="0"/>
              </a:rPr>
              <a:t>Se describen tipo resumen de los principales aspectos de la experiencia, entre los cuales se sugiere una breve justificación, los propósitos, objeto o conceptos matemáticos que se estudian  y el escenario donde se desarrolló o se proyecta su implementación. </a:t>
            </a:r>
            <a:endParaRPr lang="es-CO" sz="4800" dirty="0">
              <a:latin typeface="Cambria" panose="02040503050406030204" pitchFamily="18" charset="0"/>
              <a:ea typeface="Cambria" panose="02040503050406030204" pitchFamily="18" charset="0"/>
            </a:endParaRPr>
          </a:p>
        </p:txBody>
      </p:sp>
      <p:sp>
        <p:nvSpPr>
          <p:cNvPr id="20" name="CuadroTexto 19">
            <a:extLst>
              <a:ext uri="{FF2B5EF4-FFF2-40B4-BE49-F238E27FC236}">
                <a16:creationId xmlns:a16="http://schemas.microsoft.com/office/drawing/2014/main" id="{8BF0203E-EE09-2061-0631-283D3C059159}"/>
              </a:ext>
            </a:extLst>
          </p:cNvPr>
          <p:cNvSpPr txBox="1"/>
          <p:nvPr/>
        </p:nvSpPr>
        <p:spPr>
          <a:xfrm>
            <a:off x="2504290" y="25377630"/>
            <a:ext cx="11768225" cy="3046988"/>
          </a:xfrm>
          <a:prstGeom prst="rect">
            <a:avLst/>
          </a:prstGeom>
          <a:noFill/>
        </p:spPr>
        <p:txBody>
          <a:bodyPr wrap="square" rtlCol="0">
            <a:spAutoFit/>
          </a:bodyPr>
          <a:lstStyle>
            <a:defPPr>
              <a:defRPr lang="es-CO"/>
            </a:defPPr>
            <a:lvl1pPr algn="ctr">
              <a:defRPr sz="6000">
                <a:solidFill>
                  <a:schemeClr val="bg1">
                    <a:lumMod val="65000"/>
                  </a:schemeClr>
                </a:solidFill>
                <a:latin typeface="Candara" panose="020E0502030303020204" pitchFamily="34" charset="0"/>
              </a:defRPr>
            </a:lvl1pPr>
          </a:lstStyle>
          <a:p>
            <a:pPr algn="just"/>
            <a:r>
              <a:rPr lang="es-ES" sz="4800" dirty="0">
                <a:latin typeface="Cambria" panose="02040503050406030204" pitchFamily="18" charset="0"/>
                <a:ea typeface="Cambria" panose="02040503050406030204" pitchFamily="18" charset="0"/>
              </a:rPr>
              <a:t>Referentes o fundamentos  pedagógicos, didácticos o de la Educación Matemática que se asumen para el diseño y organización de la experiencia. </a:t>
            </a:r>
            <a:endParaRPr lang="es-CO" sz="4400" dirty="0"/>
          </a:p>
        </p:txBody>
      </p:sp>
      <p:sp>
        <p:nvSpPr>
          <p:cNvPr id="24" name="CuadroTexto 23">
            <a:extLst>
              <a:ext uri="{FF2B5EF4-FFF2-40B4-BE49-F238E27FC236}">
                <a16:creationId xmlns:a16="http://schemas.microsoft.com/office/drawing/2014/main" id="{CDBFAC16-1C0D-38DF-3D05-34F371905543}"/>
              </a:ext>
            </a:extLst>
          </p:cNvPr>
          <p:cNvSpPr txBox="1"/>
          <p:nvPr/>
        </p:nvSpPr>
        <p:spPr>
          <a:xfrm>
            <a:off x="27934599" y="907654"/>
            <a:ext cx="4835552" cy="1938992"/>
          </a:xfrm>
          <a:prstGeom prst="rect">
            <a:avLst/>
          </a:prstGeom>
          <a:noFill/>
        </p:spPr>
        <p:txBody>
          <a:bodyPr wrap="square" rtlCol="0">
            <a:spAutoFit/>
          </a:bodyPr>
          <a:lstStyle>
            <a:defPPr>
              <a:defRPr lang="es-CO"/>
            </a:defPPr>
            <a:lvl1pPr algn="ctr">
              <a:defRPr sz="6000">
                <a:solidFill>
                  <a:schemeClr val="bg1">
                    <a:lumMod val="65000"/>
                  </a:schemeClr>
                </a:solidFill>
                <a:latin typeface="Candara" panose="020E0502030303020204" pitchFamily="34" charset="0"/>
              </a:defRPr>
            </a:lvl1pPr>
          </a:lstStyle>
          <a:p>
            <a:r>
              <a:rPr lang="es-ES" sz="4000" dirty="0"/>
              <a:t>COLOQUE AQUÍ LOGOS INSTITUCIONALES</a:t>
            </a:r>
            <a:endParaRPr lang="es-CO" sz="4000" dirty="0"/>
          </a:p>
        </p:txBody>
      </p:sp>
      <p:pic>
        <p:nvPicPr>
          <p:cNvPr id="8" name="Imagen 7">
            <a:extLst>
              <a:ext uri="{FF2B5EF4-FFF2-40B4-BE49-F238E27FC236}">
                <a16:creationId xmlns:a16="http://schemas.microsoft.com/office/drawing/2014/main" id="{A0933D67-3A37-481A-AB35-8B9CD35FA5BA}"/>
              </a:ext>
            </a:extLst>
          </p:cNvPr>
          <p:cNvPicPr>
            <a:picLocks noChangeAspect="1"/>
          </p:cNvPicPr>
          <p:nvPr/>
        </p:nvPicPr>
        <p:blipFill rotWithShape="1">
          <a:blip r:embed="rId3">
            <a:extLst>
              <a:ext uri="{28A0092B-C50C-407E-A947-70E740481C1C}">
                <a14:useLocalDpi xmlns:a14="http://schemas.microsoft.com/office/drawing/2010/main" val="0"/>
              </a:ext>
            </a:extLst>
          </a:blip>
          <a:srcRect t="27590" b="38425"/>
          <a:stretch/>
        </p:blipFill>
        <p:spPr>
          <a:xfrm>
            <a:off x="3627803" y="360821"/>
            <a:ext cx="10154646" cy="2587425"/>
          </a:xfrm>
          <a:prstGeom prst="rect">
            <a:avLst/>
          </a:prstGeom>
        </p:spPr>
      </p:pic>
      <p:sp>
        <p:nvSpPr>
          <p:cNvPr id="31" name="CuadroTexto 30">
            <a:extLst>
              <a:ext uri="{FF2B5EF4-FFF2-40B4-BE49-F238E27FC236}">
                <a16:creationId xmlns:a16="http://schemas.microsoft.com/office/drawing/2014/main" id="{EA4D0F90-3F19-4BB7-BBB8-277564ED32DE}"/>
              </a:ext>
            </a:extLst>
          </p:cNvPr>
          <p:cNvSpPr txBox="1"/>
          <p:nvPr/>
        </p:nvSpPr>
        <p:spPr>
          <a:xfrm>
            <a:off x="18564965" y="15321490"/>
            <a:ext cx="11768225" cy="3785652"/>
          </a:xfrm>
          <a:prstGeom prst="rect">
            <a:avLst/>
          </a:prstGeom>
          <a:noFill/>
        </p:spPr>
        <p:txBody>
          <a:bodyPr wrap="square" rtlCol="0">
            <a:spAutoFit/>
          </a:bodyPr>
          <a:lstStyle>
            <a:defPPr>
              <a:defRPr lang="es-CO"/>
            </a:defPPr>
            <a:lvl1pPr algn="ctr">
              <a:defRPr sz="6000">
                <a:solidFill>
                  <a:schemeClr val="bg1">
                    <a:lumMod val="65000"/>
                  </a:schemeClr>
                </a:solidFill>
                <a:latin typeface="Candara" panose="020E0502030303020204" pitchFamily="34" charset="0"/>
              </a:defRPr>
            </a:lvl1pPr>
          </a:lstStyle>
          <a:p>
            <a:pPr algn="just"/>
            <a:r>
              <a:rPr lang="es-ES" sz="4800" dirty="0">
                <a:latin typeface="Cambria" panose="02040503050406030204" pitchFamily="18" charset="0"/>
                <a:ea typeface="Cambria" panose="02040503050406030204" pitchFamily="18" charset="0"/>
              </a:rPr>
              <a:t>Describir las actividades y recursos didácticos planificados para la experiencia. Se sugiere incluir imágenes que evidencien los materiales empleados o actividades implementadas. </a:t>
            </a:r>
            <a:endParaRPr lang="es-CO" sz="4800" dirty="0">
              <a:latin typeface="Cambria" panose="02040503050406030204" pitchFamily="18" charset="0"/>
              <a:ea typeface="Cambria" panose="02040503050406030204" pitchFamily="18" charset="0"/>
            </a:endParaRPr>
          </a:p>
        </p:txBody>
      </p:sp>
      <p:sp>
        <p:nvSpPr>
          <p:cNvPr id="32" name="Marcador de posición de texto 15">
            <a:extLst>
              <a:ext uri="{FF2B5EF4-FFF2-40B4-BE49-F238E27FC236}">
                <a16:creationId xmlns:a16="http://schemas.microsoft.com/office/drawing/2014/main" id="{C44A7DB9-66A6-49BD-9BDB-71DCA942C97A}"/>
              </a:ext>
            </a:extLst>
          </p:cNvPr>
          <p:cNvSpPr txBox="1">
            <a:spLocks/>
          </p:cNvSpPr>
          <p:nvPr/>
        </p:nvSpPr>
        <p:spPr>
          <a:xfrm>
            <a:off x="2694178" y="21953867"/>
            <a:ext cx="11505514" cy="2527291"/>
          </a:xfrm>
          <a:prstGeom prst="roundRect">
            <a:avLst/>
          </a:prstGeom>
          <a:gradFill flip="none" rotWithShape="1">
            <a:gsLst>
              <a:gs pos="0">
                <a:srgbClr val="339966">
                  <a:shade val="30000"/>
                  <a:satMod val="115000"/>
                </a:srgbClr>
              </a:gs>
              <a:gs pos="50000">
                <a:srgbClr val="339966">
                  <a:shade val="67500"/>
                  <a:satMod val="115000"/>
                </a:srgbClr>
              </a:gs>
              <a:gs pos="100000">
                <a:srgbClr val="339966">
                  <a:shade val="100000"/>
                  <a:satMod val="115000"/>
                </a:srgbClr>
              </a:gs>
            </a:gsLst>
            <a:path path="circle">
              <a:fillToRect l="50000" t="50000" r="50000" b="50000"/>
            </a:path>
            <a:tileRect/>
          </a:gradFill>
          <a:ln>
            <a:solidFill>
              <a:srgbClr val="DEBA5A"/>
            </a:solidFill>
          </a:ln>
          <a:effectLst>
            <a:outerShdw blurRad="50800" dist="38100" dir="5400000" algn="t" rotWithShape="0">
              <a:prstClr val="black">
                <a:alpha val="40000"/>
              </a:prstClr>
            </a:outerShdw>
          </a:effectLst>
        </p:spPr>
        <p:txBody>
          <a:bodyPr vert="horz" lIns="365760" tIns="45720" rIns="91440" bIns="45720" rtlCol="0" anchor="ctr">
            <a:noAutofit/>
          </a:bodyPr>
          <a:lstStyle>
            <a:lvl1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1pPr>
            <a:lvl2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2pPr>
            <a:lvl3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3pPr>
            <a:lvl4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4pPr>
            <a:lvl5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5pPr>
            <a:lvl6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6pPr>
            <a:lvl7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7pPr>
            <a:lvl8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8pPr>
            <a:lvl9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9pPr>
          </a:lstStyle>
          <a:p>
            <a:pPr algn="ctr"/>
            <a:r>
              <a:rPr lang="es-ES" sz="5400" b="1" noProof="1"/>
              <a:t>Referentes</a:t>
            </a:r>
            <a:endParaRPr lang="es-ES" sz="4800" b="1" noProof="1"/>
          </a:p>
        </p:txBody>
      </p:sp>
      <p:sp>
        <p:nvSpPr>
          <p:cNvPr id="36" name="Marcador de posición de texto 15">
            <a:extLst>
              <a:ext uri="{FF2B5EF4-FFF2-40B4-BE49-F238E27FC236}">
                <a16:creationId xmlns:a16="http://schemas.microsoft.com/office/drawing/2014/main" id="{632AF523-D62A-4242-9F81-0A3B9003BCEB}"/>
              </a:ext>
            </a:extLst>
          </p:cNvPr>
          <p:cNvSpPr txBox="1">
            <a:spLocks/>
          </p:cNvSpPr>
          <p:nvPr/>
        </p:nvSpPr>
        <p:spPr>
          <a:xfrm>
            <a:off x="18606576" y="21953867"/>
            <a:ext cx="11505514" cy="2527291"/>
          </a:xfrm>
          <a:prstGeom prst="roundRect">
            <a:avLst/>
          </a:prstGeom>
          <a:gradFill flip="none" rotWithShape="1">
            <a:gsLst>
              <a:gs pos="0">
                <a:srgbClr val="339966">
                  <a:shade val="30000"/>
                  <a:satMod val="115000"/>
                </a:srgbClr>
              </a:gs>
              <a:gs pos="50000">
                <a:srgbClr val="339966">
                  <a:shade val="67500"/>
                  <a:satMod val="115000"/>
                </a:srgbClr>
              </a:gs>
              <a:gs pos="100000">
                <a:srgbClr val="339966">
                  <a:shade val="100000"/>
                  <a:satMod val="115000"/>
                </a:srgbClr>
              </a:gs>
            </a:gsLst>
            <a:path path="circle">
              <a:fillToRect l="50000" t="50000" r="50000" b="50000"/>
            </a:path>
            <a:tileRect/>
          </a:gradFill>
          <a:ln>
            <a:solidFill>
              <a:srgbClr val="DEBA5A"/>
            </a:solidFill>
          </a:ln>
          <a:effectLst>
            <a:outerShdw blurRad="50800" dist="38100" dir="5400000" algn="t" rotWithShape="0">
              <a:prstClr val="black">
                <a:alpha val="40000"/>
              </a:prstClr>
            </a:outerShdw>
          </a:effectLst>
        </p:spPr>
        <p:txBody>
          <a:bodyPr vert="horz" lIns="365760" tIns="45720" rIns="91440" bIns="45720" rtlCol="0" anchor="ctr">
            <a:noAutofit/>
          </a:bodyPr>
          <a:lstStyle>
            <a:lvl1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1pPr>
            <a:lvl2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2pPr>
            <a:lvl3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3pPr>
            <a:lvl4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4pPr>
            <a:lvl5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5pPr>
            <a:lvl6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6pPr>
            <a:lvl7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7pPr>
            <a:lvl8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8pPr>
            <a:lvl9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9pPr>
          </a:lstStyle>
          <a:p>
            <a:pPr algn="ctr"/>
            <a:r>
              <a:rPr lang="es-ES" sz="5400" b="1" noProof="1"/>
              <a:t>Análisis </a:t>
            </a:r>
            <a:endParaRPr lang="es-ES" sz="4800" b="1" noProof="1"/>
          </a:p>
        </p:txBody>
      </p:sp>
      <p:sp>
        <p:nvSpPr>
          <p:cNvPr id="38" name="CuadroTexto 37">
            <a:extLst>
              <a:ext uri="{FF2B5EF4-FFF2-40B4-BE49-F238E27FC236}">
                <a16:creationId xmlns:a16="http://schemas.microsoft.com/office/drawing/2014/main" id="{597003E1-9E97-48C3-851E-E2FC80460B8A}"/>
              </a:ext>
            </a:extLst>
          </p:cNvPr>
          <p:cNvSpPr txBox="1"/>
          <p:nvPr/>
        </p:nvSpPr>
        <p:spPr>
          <a:xfrm>
            <a:off x="18543762" y="25377630"/>
            <a:ext cx="11768225" cy="1569660"/>
          </a:xfrm>
          <a:prstGeom prst="rect">
            <a:avLst/>
          </a:prstGeom>
          <a:noFill/>
        </p:spPr>
        <p:txBody>
          <a:bodyPr wrap="square" rtlCol="0">
            <a:spAutoFit/>
          </a:bodyPr>
          <a:lstStyle>
            <a:defPPr>
              <a:defRPr lang="es-CO"/>
            </a:defPPr>
            <a:lvl1pPr algn="ctr">
              <a:defRPr sz="6000">
                <a:solidFill>
                  <a:schemeClr val="bg1">
                    <a:lumMod val="65000"/>
                  </a:schemeClr>
                </a:solidFill>
                <a:latin typeface="Candara" panose="020E0502030303020204" pitchFamily="34" charset="0"/>
              </a:defRPr>
            </a:lvl1pPr>
          </a:lstStyle>
          <a:p>
            <a:pPr algn="just"/>
            <a:r>
              <a:rPr lang="es-ES" sz="4800" dirty="0">
                <a:latin typeface="Cambria" panose="02040503050406030204" pitchFamily="18" charset="0"/>
                <a:ea typeface="Cambria" panose="02040503050406030204" pitchFamily="18" charset="0"/>
              </a:rPr>
              <a:t>Análisis (impacto y posibles mejoras) y conclusiones </a:t>
            </a:r>
            <a:endParaRPr lang="es-CO" sz="4400" dirty="0"/>
          </a:p>
        </p:txBody>
      </p:sp>
      <p:sp>
        <p:nvSpPr>
          <p:cNvPr id="39" name="Marcador de posición de texto 15">
            <a:extLst>
              <a:ext uri="{FF2B5EF4-FFF2-40B4-BE49-F238E27FC236}">
                <a16:creationId xmlns:a16="http://schemas.microsoft.com/office/drawing/2014/main" id="{E4B669C3-955B-4A21-A86E-D419A34FAE5E}"/>
              </a:ext>
            </a:extLst>
          </p:cNvPr>
          <p:cNvSpPr txBox="1">
            <a:spLocks/>
          </p:cNvSpPr>
          <p:nvPr/>
        </p:nvSpPr>
        <p:spPr>
          <a:xfrm>
            <a:off x="10446886" y="30589884"/>
            <a:ext cx="11505514" cy="2527291"/>
          </a:xfrm>
          <a:prstGeom prst="roundRect">
            <a:avLst/>
          </a:prstGeom>
          <a:gradFill flip="none" rotWithShape="1">
            <a:gsLst>
              <a:gs pos="0">
                <a:srgbClr val="339966">
                  <a:shade val="30000"/>
                  <a:satMod val="115000"/>
                </a:srgbClr>
              </a:gs>
              <a:gs pos="50000">
                <a:srgbClr val="339966">
                  <a:shade val="67500"/>
                  <a:satMod val="115000"/>
                </a:srgbClr>
              </a:gs>
              <a:gs pos="100000">
                <a:srgbClr val="339966">
                  <a:shade val="100000"/>
                  <a:satMod val="115000"/>
                </a:srgbClr>
              </a:gs>
            </a:gsLst>
            <a:path path="circle">
              <a:fillToRect l="50000" t="50000" r="50000" b="50000"/>
            </a:path>
            <a:tileRect/>
          </a:gradFill>
          <a:ln>
            <a:solidFill>
              <a:srgbClr val="DEBA5A"/>
            </a:solidFill>
          </a:ln>
          <a:effectLst>
            <a:outerShdw blurRad="50800" dist="38100" dir="5400000" algn="t" rotWithShape="0">
              <a:prstClr val="black">
                <a:alpha val="40000"/>
              </a:prstClr>
            </a:outerShdw>
          </a:effectLst>
        </p:spPr>
        <p:txBody>
          <a:bodyPr vert="horz" lIns="365760" tIns="45720" rIns="91440" bIns="45720" rtlCol="0" anchor="ctr">
            <a:noAutofit/>
          </a:bodyPr>
          <a:lstStyle>
            <a:lvl1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1pPr>
            <a:lvl2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2pPr>
            <a:lvl3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3pPr>
            <a:lvl4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4pPr>
            <a:lvl5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5pPr>
            <a:lvl6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6pPr>
            <a:lvl7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7pPr>
            <a:lvl8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8pPr>
            <a:lvl9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9pPr>
          </a:lstStyle>
          <a:p>
            <a:pPr algn="ctr"/>
            <a:r>
              <a:rPr lang="es-ES" sz="5400" b="1" noProof="1"/>
              <a:t>Referencias</a:t>
            </a:r>
            <a:endParaRPr lang="es-ES" sz="4800" b="1" noProof="1"/>
          </a:p>
        </p:txBody>
      </p:sp>
      <p:sp>
        <p:nvSpPr>
          <p:cNvPr id="41" name="CuadroTexto 40">
            <a:extLst>
              <a:ext uri="{FF2B5EF4-FFF2-40B4-BE49-F238E27FC236}">
                <a16:creationId xmlns:a16="http://schemas.microsoft.com/office/drawing/2014/main" id="{A4B5DBEB-DE07-47AF-8266-DCD8201DA6FE}"/>
              </a:ext>
            </a:extLst>
          </p:cNvPr>
          <p:cNvSpPr txBox="1"/>
          <p:nvPr/>
        </p:nvSpPr>
        <p:spPr>
          <a:xfrm>
            <a:off x="10431093" y="34213413"/>
            <a:ext cx="11768225" cy="3785652"/>
          </a:xfrm>
          <a:prstGeom prst="rect">
            <a:avLst/>
          </a:prstGeom>
          <a:noFill/>
        </p:spPr>
        <p:txBody>
          <a:bodyPr wrap="square" rtlCol="0">
            <a:spAutoFit/>
          </a:bodyPr>
          <a:lstStyle>
            <a:defPPr>
              <a:defRPr lang="es-CO"/>
            </a:defPPr>
            <a:lvl1pPr algn="ctr">
              <a:defRPr sz="6000">
                <a:solidFill>
                  <a:schemeClr val="bg1">
                    <a:lumMod val="65000"/>
                  </a:schemeClr>
                </a:solidFill>
                <a:latin typeface="Candara" panose="020E0502030303020204" pitchFamily="34" charset="0"/>
              </a:defRPr>
            </a:lvl1pPr>
          </a:lstStyle>
          <a:p>
            <a:pPr algn="just"/>
            <a:r>
              <a:rPr lang="es-ES" sz="4800" dirty="0">
                <a:latin typeface="Cambria" panose="02040503050406030204" pitchFamily="18" charset="0"/>
                <a:ea typeface="Cambria" panose="02040503050406030204" pitchFamily="18" charset="0"/>
              </a:rPr>
              <a:t>Utilizar el formato APA 7a edición, tanto al citar las referencias en el contexto del escrito como en el listado final, que debe incluir todas las fuentes citadas en el cuerpo del resumen</a:t>
            </a:r>
            <a:endParaRPr lang="es-CO" sz="4400" dirty="0"/>
          </a:p>
        </p:txBody>
      </p:sp>
      <p:sp>
        <p:nvSpPr>
          <p:cNvPr id="28" name="Marcador de texto 24">
            <a:extLst>
              <a:ext uri="{FF2B5EF4-FFF2-40B4-BE49-F238E27FC236}">
                <a16:creationId xmlns:a16="http://schemas.microsoft.com/office/drawing/2014/main" id="{1E24FAF3-0736-4F78-9317-BA5B356B9C76}"/>
              </a:ext>
            </a:extLst>
          </p:cNvPr>
          <p:cNvSpPr txBox="1">
            <a:spLocks/>
          </p:cNvSpPr>
          <p:nvPr/>
        </p:nvSpPr>
        <p:spPr>
          <a:xfrm>
            <a:off x="4265702" y="8914946"/>
            <a:ext cx="22949496" cy="2191396"/>
          </a:xfrm>
          <a:prstGeom prst="roundRect">
            <a:avLst/>
          </a:prstGeom>
          <a:solidFill>
            <a:schemeClr val="accent6"/>
          </a:solidFill>
          <a:effectLst>
            <a:outerShdw blurRad="63500" sx="102000" sy="102000" algn="ctr" rotWithShape="0">
              <a:prstClr val="black">
                <a:alpha val="40000"/>
              </a:prstClr>
            </a:outerShdw>
          </a:effectLst>
        </p:spPr>
        <p:txBody>
          <a:bodyPr vert="horz" lIns="365760" tIns="45720" rIns="91440" bIns="45720" rtlCol="0" anchor="ctr">
            <a:noAutofit/>
          </a:bodyPr>
          <a:lstStyle>
            <a:lvl1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1pPr>
            <a:lvl2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2pPr>
            <a:lvl3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3pPr>
            <a:lvl4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4pPr>
            <a:lvl5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5pPr>
            <a:lvl6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6pPr>
            <a:lvl7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7pPr>
            <a:lvl8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8pPr>
            <a:lvl9pPr marL="0" indent="0" algn="l" defTabSz="3239950" rtl="0" eaLnBrk="1" latinLnBrk="0" hangingPunct="1">
              <a:lnSpc>
                <a:spcPct val="100000"/>
              </a:lnSpc>
              <a:spcBef>
                <a:spcPts val="0"/>
              </a:spcBef>
              <a:buClr>
                <a:schemeClr val="accent2"/>
              </a:buClr>
              <a:buFont typeface="Arial" panose="020B0604020202020204" pitchFamily="34" charset="0"/>
              <a:buNone/>
              <a:defRPr sz="4429" kern="1200" cap="all" baseline="0">
                <a:solidFill>
                  <a:schemeClr val="bg1"/>
                </a:solidFill>
                <a:latin typeface="+mj-lt"/>
                <a:ea typeface="+mn-ea"/>
                <a:cs typeface="+mn-cs"/>
              </a:defRPr>
            </a:lvl9pPr>
          </a:lstStyle>
          <a:p>
            <a:r>
              <a:rPr lang="es-US" sz="4800" b="1" dirty="0">
                <a:solidFill>
                  <a:srgbClr val="000000"/>
                </a:solidFill>
                <a:latin typeface="Geo"/>
              </a:rPr>
              <a:t>EJE temático: </a:t>
            </a:r>
          </a:p>
          <a:p>
            <a:r>
              <a:rPr lang="es-US" sz="4800" b="1" dirty="0">
                <a:solidFill>
                  <a:srgbClr val="000000"/>
                </a:solidFill>
                <a:latin typeface="Geo"/>
              </a:rPr>
              <a:t>Subeje:</a:t>
            </a:r>
            <a:endParaRPr lang="es-US" sz="4800" b="1" dirty="0">
              <a:solidFill>
                <a:srgbClr val="000000"/>
              </a:solidFill>
            </a:endParaRPr>
          </a:p>
        </p:txBody>
      </p:sp>
      <p:pic>
        <p:nvPicPr>
          <p:cNvPr id="11" name="Imagen 10">
            <a:extLst>
              <a:ext uri="{FF2B5EF4-FFF2-40B4-BE49-F238E27FC236}">
                <a16:creationId xmlns:a16="http://schemas.microsoft.com/office/drawing/2014/main" id="{A766A3DE-7E4D-4EE2-99F1-B85EE06DE8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314303" y="914840"/>
            <a:ext cx="3879482" cy="1849819"/>
          </a:xfrm>
          <a:prstGeom prst="rect">
            <a:avLst/>
          </a:prstGeom>
        </p:spPr>
      </p:pic>
      <p:pic>
        <p:nvPicPr>
          <p:cNvPr id="15" name="Imagen 14">
            <a:extLst>
              <a:ext uri="{FF2B5EF4-FFF2-40B4-BE49-F238E27FC236}">
                <a16:creationId xmlns:a16="http://schemas.microsoft.com/office/drawing/2014/main" id="{30D58739-C88F-4A4A-9FE8-0C8AC340CF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3311328" y="1196315"/>
            <a:ext cx="4835552" cy="1619144"/>
          </a:xfrm>
          <a:prstGeom prst="rect">
            <a:avLst/>
          </a:prstGeom>
        </p:spPr>
      </p:pic>
      <p:pic>
        <p:nvPicPr>
          <p:cNvPr id="6" name="Imagen 5">
            <a:extLst>
              <a:ext uri="{FF2B5EF4-FFF2-40B4-BE49-F238E27FC236}">
                <a16:creationId xmlns:a16="http://schemas.microsoft.com/office/drawing/2014/main" id="{DB0583D7-B469-48D6-BD4E-E4385C4D1DB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3412672" y="492475"/>
            <a:ext cx="5665111" cy="2478056"/>
          </a:xfrm>
          <a:prstGeom prst="rect">
            <a:avLst/>
          </a:prstGeom>
        </p:spPr>
      </p:pic>
    </p:spTree>
    <p:extLst>
      <p:ext uri="{BB962C8B-B14F-4D97-AF65-F5344CB8AC3E}">
        <p14:creationId xmlns:p14="http://schemas.microsoft.com/office/powerpoint/2010/main" val="931198942"/>
      </p:ext>
    </p:extLst>
  </p:cSld>
  <p:clrMapOvr>
    <a:masterClrMapping/>
  </p:clrMapOvr>
</p:sld>
</file>

<file path=ppt/theme/theme1.xml><?xml version="1.0" encoding="utf-8"?>
<a:theme xmlns:a="http://schemas.openxmlformats.org/drawingml/2006/main" name="Póster médico">
  <a:themeElements>
    <a:clrScheme name="Personalizado 1">
      <a:dk1>
        <a:srgbClr val="FFFFFF"/>
      </a:dk1>
      <a:lt1>
        <a:sysClr val="window" lastClr="FFFFFF"/>
      </a:lt1>
      <a:dk2>
        <a:srgbClr val="FFFFFF"/>
      </a:dk2>
      <a:lt2>
        <a:srgbClr val="FFFFFF"/>
      </a:lt2>
      <a:accent1>
        <a:srgbClr val="FFFFFF"/>
      </a:accent1>
      <a:accent2>
        <a:srgbClr val="FFFFFF"/>
      </a:accent2>
      <a:accent3>
        <a:srgbClr val="FFFFFF"/>
      </a:accent3>
      <a:accent4>
        <a:srgbClr val="FFFFFF"/>
      </a:accent4>
      <a:accent5>
        <a:srgbClr val="FFFFFF"/>
      </a:accent5>
      <a:accent6>
        <a:srgbClr val="FFFFFF"/>
      </a:accent6>
      <a:hlink>
        <a:srgbClr val="FFFFFF"/>
      </a:hlink>
      <a:folHlink>
        <a:srgbClr val="FFFFFF"/>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solidFill>
        <a:ln>
          <a:noFill/>
        </a:ln>
      </a:spPr>
      <a:bodyPr rtlCol="0" anchor="ctr"/>
      <a:lstStyle>
        <a:defPPr algn="ctr">
          <a:defRPr sz="6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4"/>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6000" dirty="0" err="1" smtClean="0"/>
        </a:defPPr>
      </a:lstStyle>
    </a:txDef>
  </a:objectDefaults>
  <a:extraClrSchemeLst/>
  <a:extLst>
    <a:ext uri="{05A4C25C-085E-4340-85A3-A5531E510DB2}">
      <thm15:themeFamily xmlns:thm15="http://schemas.microsoft.com/office/thememl/2012/main" name="MedicalPosterA_TP104001550" id="{07F09869-6891-4551-BC0F-65F8FFF1266C}" vid="{624A5476-6436-411E-BFDD-87C1E9C6AE87}"/>
    </a:ext>
  </a:extLst>
</a:theme>
</file>

<file path=ppt/theme/theme2.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DirectSourceMarket xmlns="2958f784-0ef9-4616-b22d-512a8cad1f0d">english</DirectSourceMarket>
    <ApprovalStatus xmlns="2958f784-0ef9-4616-b22d-512a8cad1f0d">InProgress</ApprovalStatus>
    <MarketSpecific xmlns="2958f784-0ef9-4616-b22d-512a8cad1f0d">false</MarketSpecific>
    <LocComments xmlns="2958f784-0ef9-4616-b22d-512a8cad1f0d" xsi:nil="true"/>
    <ThumbnailAssetId xmlns="2958f784-0ef9-4616-b22d-512a8cad1f0d" xsi:nil="true"/>
    <PrimaryImageGen xmlns="2958f784-0ef9-4616-b22d-512a8cad1f0d">true</PrimaryImageGen>
    <LegacyData xmlns="2958f784-0ef9-4616-b22d-512a8cad1f0d" xsi:nil="true"/>
    <LocRecommendedHandoff xmlns="2958f784-0ef9-4616-b22d-512a8cad1f0d" xsi:nil="true"/>
    <BusinessGroup xmlns="2958f784-0ef9-4616-b22d-512a8cad1f0d" xsi:nil="true"/>
    <BlockPublish xmlns="2958f784-0ef9-4616-b22d-512a8cad1f0d">false</BlockPublish>
    <TPFriendlyName xmlns="2958f784-0ef9-4616-b22d-512a8cad1f0d" xsi:nil="true"/>
    <NumericId xmlns="2958f784-0ef9-4616-b22d-512a8cad1f0d" xsi:nil="true"/>
    <APEditor xmlns="2958f784-0ef9-4616-b22d-512a8cad1f0d">
      <UserInfo>
        <DisplayName/>
        <AccountId xsi:nil="true"/>
        <AccountType/>
      </UserInfo>
    </APEditor>
    <SourceTitle xmlns="2958f784-0ef9-4616-b22d-512a8cad1f0d" xsi:nil="true"/>
    <OpenTemplate xmlns="2958f784-0ef9-4616-b22d-512a8cad1f0d">true</OpenTemplate>
    <UALocComments xmlns="2958f784-0ef9-4616-b22d-512a8cad1f0d" xsi:nil="true"/>
    <ParentAssetId xmlns="2958f784-0ef9-4616-b22d-512a8cad1f0d" xsi:nil="true"/>
    <IntlLangReviewDate xmlns="2958f784-0ef9-4616-b22d-512a8cad1f0d" xsi:nil="true"/>
    <FeatureTagsTaxHTField0 xmlns="2958f784-0ef9-4616-b22d-512a8cad1f0d">
      <Terms xmlns="http://schemas.microsoft.com/office/infopath/2007/PartnerControls"/>
    </FeatureTagsTaxHTField0>
    <PublishStatusLookup xmlns="2958f784-0ef9-4616-b22d-512a8cad1f0d">
      <Value>715519</Value>
    </PublishStatusLookup>
    <Providers xmlns="2958f784-0ef9-4616-b22d-512a8cad1f0d" xsi:nil="true"/>
    <MachineTranslated xmlns="2958f784-0ef9-4616-b22d-512a8cad1f0d">false</MachineTranslated>
    <OriginalSourceMarket xmlns="2958f784-0ef9-4616-b22d-512a8cad1f0d">english</OriginalSourceMarket>
    <APDescription xmlns="2958f784-0ef9-4616-b22d-512a8cad1f0d" xsi:nil="true"/>
    <ClipArtFilename xmlns="2958f784-0ef9-4616-b22d-512a8cad1f0d" xsi:nil="true"/>
    <ContentItem xmlns="2958f784-0ef9-4616-b22d-512a8cad1f0d" xsi:nil="true"/>
    <TPInstallLocation xmlns="2958f784-0ef9-4616-b22d-512a8cad1f0d" xsi:nil="true"/>
    <PublishTargets xmlns="2958f784-0ef9-4616-b22d-512a8cad1f0d">OfficeOnlineVNext</PublishTargets>
    <TimesCloned xmlns="2958f784-0ef9-4616-b22d-512a8cad1f0d" xsi:nil="true"/>
    <AssetStart xmlns="2958f784-0ef9-4616-b22d-512a8cad1f0d">2013-01-21T12:05:00+00:00</AssetStart>
    <Provider xmlns="2958f784-0ef9-4616-b22d-512a8cad1f0d" xsi:nil="true"/>
    <AcquiredFrom xmlns="2958f784-0ef9-4616-b22d-512a8cad1f0d">Internal MS</AcquiredFrom>
    <FriendlyTitle xmlns="2958f784-0ef9-4616-b22d-512a8cad1f0d" xsi:nil="true"/>
    <LastHandOff xmlns="2958f784-0ef9-4616-b22d-512a8cad1f0d" xsi:nil="true"/>
    <TPClientViewer xmlns="2958f784-0ef9-4616-b22d-512a8cad1f0d" xsi:nil="true"/>
    <UACurrentWords xmlns="2958f784-0ef9-4616-b22d-512a8cad1f0d" xsi:nil="true"/>
    <ArtSampleDocs xmlns="2958f784-0ef9-4616-b22d-512a8cad1f0d" xsi:nil="true"/>
    <UALocRecommendation xmlns="2958f784-0ef9-4616-b22d-512a8cad1f0d">Localize</UALocRecommendation>
    <Manager xmlns="2958f784-0ef9-4616-b22d-512a8cad1f0d" xsi:nil="true"/>
    <ShowIn xmlns="2958f784-0ef9-4616-b22d-512a8cad1f0d">Show everywhere</ShowIn>
    <UANotes xmlns="2958f784-0ef9-4616-b22d-512a8cad1f0d" xsi:nil="true"/>
    <TemplateStatus xmlns="2958f784-0ef9-4616-b22d-512a8cad1f0d">Complete</TemplateStatus>
    <InternalTagsTaxHTField0 xmlns="2958f784-0ef9-4616-b22d-512a8cad1f0d">
      <Terms xmlns="http://schemas.microsoft.com/office/infopath/2007/PartnerControls"/>
    </InternalTagsTaxHTField0>
    <CSXHash xmlns="2958f784-0ef9-4616-b22d-512a8cad1f0d" xsi:nil="true"/>
    <Downloads xmlns="2958f784-0ef9-4616-b22d-512a8cad1f0d">0</Downloads>
    <VoteCount xmlns="2958f784-0ef9-4616-b22d-512a8cad1f0d" xsi:nil="true"/>
    <OOCacheId xmlns="2958f784-0ef9-4616-b22d-512a8cad1f0d" xsi:nil="true"/>
    <IsDeleted xmlns="2958f784-0ef9-4616-b22d-512a8cad1f0d">false</IsDeleted>
    <AssetExpire xmlns="2958f784-0ef9-4616-b22d-512a8cad1f0d">2029-01-01T08:00:00+00:00</AssetExpire>
    <DSATActionTaken xmlns="2958f784-0ef9-4616-b22d-512a8cad1f0d" xsi:nil="true"/>
    <CSXSubmissionMarket xmlns="2958f784-0ef9-4616-b22d-512a8cad1f0d" xsi:nil="true"/>
    <TPExecutable xmlns="2958f784-0ef9-4616-b22d-512a8cad1f0d" xsi:nil="true"/>
    <SubmitterId xmlns="2958f784-0ef9-4616-b22d-512a8cad1f0d" xsi:nil="true"/>
    <EditorialTags xmlns="2958f784-0ef9-4616-b22d-512a8cad1f0d" xsi:nil="true"/>
    <AssetType xmlns="2958f784-0ef9-4616-b22d-512a8cad1f0d">TP</AssetType>
    <BugNumber xmlns="2958f784-0ef9-4616-b22d-512a8cad1f0d" xsi:nil="true"/>
    <CSXSubmissionDate xmlns="2958f784-0ef9-4616-b22d-512a8cad1f0d" xsi:nil="true"/>
    <CSXUpdate xmlns="2958f784-0ef9-4616-b22d-512a8cad1f0d">false</CSXUpdate>
    <ApprovalLog xmlns="2958f784-0ef9-4616-b22d-512a8cad1f0d" xsi:nil="true"/>
    <Milestone xmlns="2958f784-0ef9-4616-b22d-512a8cad1f0d" xsi:nil="true"/>
    <RecommendationsModifier xmlns="2958f784-0ef9-4616-b22d-512a8cad1f0d" xsi:nil="true"/>
    <OriginAsset xmlns="2958f784-0ef9-4616-b22d-512a8cad1f0d" xsi:nil="true"/>
    <TPComponent xmlns="2958f784-0ef9-4616-b22d-512a8cad1f0d" xsi:nil="true"/>
    <AssetId xmlns="2958f784-0ef9-4616-b22d-512a8cad1f0d">TP104001550</AssetId>
    <IntlLocPriority xmlns="2958f784-0ef9-4616-b22d-512a8cad1f0d" xsi:nil="true"/>
    <PolicheckWords xmlns="2958f784-0ef9-4616-b22d-512a8cad1f0d" xsi:nil="true"/>
    <TPLaunchHelpLink xmlns="2958f784-0ef9-4616-b22d-512a8cad1f0d" xsi:nil="true"/>
    <TPApplication xmlns="2958f784-0ef9-4616-b22d-512a8cad1f0d" xsi:nil="true"/>
    <CrawlForDependencies xmlns="2958f784-0ef9-4616-b22d-512a8cad1f0d">false</CrawlForDependencies>
    <HandoffToMSDN xmlns="2958f784-0ef9-4616-b22d-512a8cad1f0d" xsi:nil="true"/>
    <PlannedPubDate xmlns="2958f784-0ef9-4616-b22d-512a8cad1f0d" xsi:nil="true"/>
    <IntlLangReviewer xmlns="2958f784-0ef9-4616-b22d-512a8cad1f0d" xsi:nil="true"/>
    <TrustLevel xmlns="2958f784-0ef9-4616-b22d-512a8cad1f0d">1 Microsoft Managed Content</TrustLevel>
    <LocLastLocAttemptVersionLookup xmlns="2958f784-0ef9-4616-b22d-512a8cad1f0d">343531</LocLastLocAttemptVersionLookup>
    <IsSearchable xmlns="2958f784-0ef9-4616-b22d-512a8cad1f0d">true</IsSearchable>
    <TemplateTemplateType xmlns="2958f784-0ef9-4616-b22d-512a8cad1f0d">PowerPoint Presentation Template</TemplateTemplateType>
    <CampaignTagsTaxHTField0 xmlns="2958f784-0ef9-4616-b22d-512a8cad1f0d">
      <Terms xmlns="http://schemas.microsoft.com/office/infopath/2007/PartnerControls"/>
    </CampaignTagsTaxHTField0>
    <TPNamespace xmlns="2958f784-0ef9-4616-b22d-512a8cad1f0d" xsi:nil="true"/>
    <TaxCatchAll xmlns="2958f784-0ef9-4616-b22d-512a8cad1f0d"/>
    <Markets xmlns="2958f784-0ef9-4616-b22d-512a8cad1f0d"/>
    <UAProjectedTotalWords xmlns="2958f784-0ef9-4616-b22d-512a8cad1f0d" xsi:nil="true"/>
    <LocMarketGroupTiers2 xmlns="2958f784-0ef9-4616-b22d-512a8cad1f0d" xsi:nil="true"/>
    <IntlLangReview xmlns="2958f784-0ef9-4616-b22d-512a8cad1f0d">false</IntlLangReview>
    <OutputCachingOn xmlns="2958f784-0ef9-4616-b22d-512a8cad1f0d">true</OutputCachingOn>
    <AverageRating xmlns="2958f784-0ef9-4616-b22d-512a8cad1f0d" xsi:nil="true"/>
    <APAuthor xmlns="2958f784-0ef9-4616-b22d-512a8cad1f0d">
      <UserInfo>
        <DisplayName>System Account</DisplayName>
        <AccountId>1073741823</AccountId>
        <AccountType/>
      </UserInfo>
    </APAuthor>
    <LocManualTestRequired xmlns="2958f784-0ef9-4616-b22d-512a8cad1f0d">false</LocManualTestRequired>
    <TPCommandLine xmlns="2958f784-0ef9-4616-b22d-512a8cad1f0d" xsi:nil="true"/>
    <TPAppVersion xmlns="2958f784-0ef9-4616-b22d-512a8cad1f0d" xsi:nil="true"/>
    <EditorialStatus xmlns="2958f784-0ef9-4616-b22d-512a8cad1f0d">Complete</EditorialStatus>
    <LastModifiedDateTime xmlns="2958f784-0ef9-4616-b22d-512a8cad1f0d" xsi:nil="true"/>
    <ScenarioTagsTaxHTField0 xmlns="2958f784-0ef9-4616-b22d-512a8cad1f0d">
      <Terms xmlns="http://schemas.microsoft.com/office/infopath/2007/PartnerControls"/>
    </ScenarioTagsTaxHTField0>
    <OriginalRelease xmlns="2958f784-0ef9-4616-b22d-512a8cad1f0d">15</OriginalRelease>
    <TPLaunchHelpLinkType xmlns="2958f784-0ef9-4616-b22d-512a8cad1f0d">Template</TPLaunchHelpLinkType>
    <LocalizationTagsTaxHTField0 xmlns="2958f784-0ef9-4616-b22d-512a8cad1f0d">
      <Terms xmlns="http://schemas.microsoft.com/office/infopath/2007/PartnerControls"/>
    </LocalizationTagsTaxHTField0>
    <Description0 xmlns="fb5acd76-e9f3-4601-9d69-91f53ab96ae6" xsi:nil="true"/>
    <Component xmlns="fb5acd76-e9f3-4601-9d69-91f53ab96ae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TemplateFile" ma:contentTypeID="0x010100DE95A0C693CEB341887D38A4A2B58B45040072C752107C5A7B47AA91A1EE638E6F1F" ma:contentTypeVersion="55" ma:contentTypeDescription="Create a new document." ma:contentTypeScope="" ma:versionID="3c98c83416931a21d43ed007fda5e4dd">
  <xsd:schema xmlns:xsd="http://www.w3.org/2001/XMLSchema" xmlns:xs="http://www.w3.org/2001/XMLSchema" xmlns:p="http://schemas.microsoft.com/office/2006/metadata/properties" xmlns:ns2="2958f784-0ef9-4616-b22d-512a8cad1f0d" xmlns:ns3="fb5acd76-e9f3-4601-9d69-91f53ab96ae6" targetNamespace="http://schemas.microsoft.com/office/2006/metadata/properties" ma:root="true" ma:fieldsID="938018c4f46d99993d20879d4e9ddff8" ns2:_="" ns3:_="">
    <xsd:import namespace="2958f784-0ef9-4616-b22d-512a8cad1f0d"/>
    <xsd:import namespace="fb5acd76-e9f3-4601-9d69-91f53ab96ae6"/>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element ref="ns3:Description0" minOccurs="0"/>
                <xsd:element ref="ns3:Compone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58f784-0ef9-4616-b22d-512a8cad1f0d"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0:00:00Z"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ca69c71e-a029-4733-aca1-cabc27411b08}"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8D80075B-F8CE-48D6-9BD2-D195F7E115A9}" ma:internalName="CSXSubmissionMarket" ma:readOnly="false" ma:showField="MarketName" ma:web="2958f784-0ef9-4616-b22d-512a8cad1f0d">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9327d1a0-1a14-4b12-a74c-0f320f972977}"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1F044C38-11A0-4051-9DF8-A3AFA85E16DC}" ma:internalName="InProjectListLookup" ma:readOnly="true" ma:showField="InProjectList"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3b364bcb-a06e-4da1-8475-f5243c3236b2}"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1F044C38-11A0-4051-9DF8-A3AFA85E16DC}" ma:internalName="LastCompleteVersionLookup" ma:readOnly="true" ma:showField="LastCompleteVersion"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1F044C38-11A0-4051-9DF8-A3AFA85E16DC}" ma:internalName="LastPreviewErrorLookup" ma:readOnly="true" ma:showField="LastPreviewError"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1F044C38-11A0-4051-9DF8-A3AFA85E16DC}" ma:internalName="LastPreviewResultLookup" ma:readOnly="true" ma:showField="LastPreviewResult"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1F044C38-11A0-4051-9DF8-A3AFA85E16DC}" ma:internalName="LastPreviewAttemptDateLookup" ma:readOnly="true" ma:showField="LastPreviewAttemptDate"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1F044C38-11A0-4051-9DF8-A3AFA85E16DC}" ma:internalName="LastPreviewedByLookup" ma:readOnly="true" ma:showField="LastPreviewedBy"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1F044C38-11A0-4051-9DF8-A3AFA85E16DC}" ma:internalName="LastPreviewTimeLookup" ma:readOnly="true" ma:showField="LastPreviewTime"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1F044C38-11A0-4051-9DF8-A3AFA85E16DC}" ma:internalName="LastPreviewVersionLookup" ma:readOnly="true" ma:showField="LastPreviewVersion"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1F044C38-11A0-4051-9DF8-A3AFA85E16DC}" ma:internalName="LastPublishErrorLookup" ma:readOnly="true" ma:showField="LastPublishError"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1F044C38-11A0-4051-9DF8-A3AFA85E16DC}" ma:internalName="LastPublishResultLookup" ma:readOnly="true" ma:showField="LastPublishResult"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1F044C38-11A0-4051-9DF8-A3AFA85E16DC}" ma:internalName="LastPublishAttemptDateLookup" ma:readOnly="true" ma:showField="LastPublishAttemptDate"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1F044C38-11A0-4051-9DF8-A3AFA85E16DC}" ma:internalName="LastPublishedByLookup" ma:readOnly="true" ma:showField="LastPublishedBy"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1F044C38-11A0-4051-9DF8-A3AFA85E16DC}" ma:internalName="LastPublishTimeLookup" ma:readOnly="true" ma:showField="LastPublishTime"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1F044C38-11A0-4051-9DF8-A3AFA85E16DC}" ma:internalName="LastPublishVersionLookup" ma:readOnly="true" ma:showField="LastPublishVersion"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AC64899A-88C0-4725-BCFC-902FA402DE74}" ma:internalName="LocLastLocAttemptVersionLookup" ma:readOnly="false" ma:showField="LastLocAttemptVersion" ma:web="2958f784-0ef9-4616-b22d-512a8cad1f0d">
      <xsd:simpleType>
        <xsd:restriction base="dms:Lookup"/>
      </xsd:simpleType>
    </xsd:element>
    <xsd:element name="LocLastLocAttemptVersionTypeLookup" ma:index="72" nillable="true" ma:displayName="Loc Last Loc Attempt Version Type" ma:default="" ma:list="{AC64899A-88C0-4725-BCFC-902FA402DE74}" ma:internalName="LocLastLocAttemptVersionTypeLookup" ma:readOnly="true" ma:showField="LastLocAttemptVersionType" ma:web="2958f784-0ef9-4616-b22d-512a8cad1f0d">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AC64899A-88C0-4725-BCFC-902FA402DE74}" ma:internalName="LocNewPublishedVersionLookup" ma:readOnly="true" ma:showField="NewPublishedVersion" ma:web="2958f784-0ef9-4616-b22d-512a8cad1f0d">
      <xsd:simpleType>
        <xsd:restriction base="dms:Lookup"/>
      </xsd:simpleType>
    </xsd:element>
    <xsd:element name="LocOverallHandbackStatusLookup" ma:index="76" nillable="true" ma:displayName="Loc Overall Handback Status" ma:default="" ma:list="{AC64899A-88C0-4725-BCFC-902FA402DE74}" ma:internalName="LocOverallHandbackStatusLookup" ma:readOnly="true" ma:showField="OverallHandbackStatus" ma:web="2958f784-0ef9-4616-b22d-512a8cad1f0d">
      <xsd:simpleType>
        <xsd:restriction base="dms:Lookup"/>
      </xsd:simpleType>
    </xsd:element>
    <xsd:element name="LocOverallLocStatusLookup" ma:index="77" nillable="true" ma:displayName="Loc Overall Localize Status" ma:default="" ma:list="{AC64899A-88C0-4725-BCFC-902FA402DE74}" ma:internalName="LocOverallLocStatusLookup" ma:readOnly="true" ma:showField="OverallLocStatus" ma:web="2958f784-0ef9-4616-b22d-512a8cad1f0d">
      <xsd:simpleType>
        <xsd:restriction base="dms:Lookup"/>
      </xsd:simpleType>
    </xsd:element>
    <xsd:element name="LocOverallPreviewStatusLookup" ma:index="78" nillable="true" ma:displayName="Loc Overall Preview Status" ma:default="" ma:list="{AC64899A-88C0-4725-BCFC-902FA402DE74}" ma:internalName="LocOverallPreviewStatusLookup" ma:readOnly="true" ma:showField="OverallPreviewStatus" ma:web="2958f784-0ef9-4616-b22d-512a8cad1f0d">
      <xsd:simpleType>
        <xsd:restriction base="dms:Lookup"/>
      </xsd:simpleType>
    </xsd:element>
    <xsd:element name="LocOverallPublishStatusLookup" ma:index="79" nillable="true" ma:displayName="Loc Overall Publish Status" ma:default="" ma:list="{AC64899A-88C0-4725-BCFC-902FA402DE74}" ma:internalName="LocOverallPublishStatusLookup" ma:readOnly="true" ma:showField="OverallPublishStatus" ma:web="2958f784-0ef9-4616-b22d-512a8cad1f0d">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AC64899A-88C0-4725-BCFC-902FA402DE74}" ma:internalName="LocProcessedForHandoffsLookup" ma:readOnly="true" ma:showField="ProcessedForHandoffs" ma:web="2958f784-0ef9-4616-b22d-512a8cad1f0d">
      <xsd:simpleType>
        <xsd:restriction base="dms:Lookup"/>
      </xsd:simpleType>
    </xsd:element>
    <xsd:element name="LocProcessedForMarketsLookup" ma:index="82" nillable="true" ma:displayName="Loc Processed For Markets" ma:default="" ma:list="{AC64899A-88C0-4725-BCFC-902FA402DE74}" ma:internalName="LocProcessedForMarketsLookup" ma:readOnly="true" ma:showField="ProcessedForMarkets" ma:web="2958f784-0ef9-4616-b22d-512a8cad1f0d">
      <xsd:simpleType>
        <xsd:restriction base="dms:Lookup"/>
      </xsd:simpleType>
    </xsd:element>
    <xsd:element name="LocPublishedDependentAssetsLookup" ma:index="83" nillable="true" ma:displayName="Loc Published Dependent Assets" ma:default="" ma:list="{AC64899A-88C0-4725-BCFC-902FA402DE74}" ma:internalName="LocPublishedDependentAssetsLookup" ma:readOnly="true" ma:showField="PublishedDependentAssets" ma:web="2958f784-0ef9-4616-b22d-512a8cad1f0d">
      <xsd:simpleType>
        <xsd:restriction base="dms:Lookup"/>
      </xsd:simpleType>
    </xsd:element>
    <xsd:element name="LocPublishedLinkedAssetsLookup" ma:index="84" nillable="true" ma:displayName="Loc Published Linked Assets" ma:default="" ma:list="{AC64899A-88C0-4725-BCFC-902FA402DE74}" ma:internalName="LocPublishedLinkedAssetsLookup" ma:readOnly="true" ma:showField="PublishedLinkedAssets" ma:web="2958f784-0ef9-4616-b22d-512a8cad1f0d">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251ee2d3-c117-4524-b3f1-1010c3cab2a3}"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8D80075B-F8CE-48D6-9BD2-D195F7E115A9}" ma:internalName="Markets" ma:readOnly="false" ma:showField="MarketName"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1F044C38-11A0-4051-9DF8-A3AFA85E16DC}" ma:internalName="NumOfRatingsLookup" ma:readOnly="true" ma:showField="NumOfRatings"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1F044C38-11A0-4051-9DF8-A3AFA85E16DC}" ma:internalName="PublishStatusLookup" ma:readOnly="false" ma:showField="PublishStatus"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654e2ea7-8c43-4b3c-9db4-bd71f7cfe4f4}"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33f01220-6030-4880-975f-b9ea0de09f53}" ma:internalName="TaxCatchAll" ma:showField="CatchAllData"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33f01220-6030-4880-975f-b9ea0de09f53}" ma:internalName="TaxCatchAllLabel" ma:readOnly="true" ma:showField="CatchAllDataLabel" ma:web="2958f784-0ef9-4616-b22d-512a8cad1f0d">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b5acd76-e9f3-4601-9d69-91f53ab96ae6" elementFormDefault="qualified">
    <xsd:import namespace="http://schemas.microsoft.com/office/2006/documentManagement/types"/>
    <xsd:import namespace="http://schemas.microsoft.com/office/infopath/2007/PartnerControls"/>
    <xsd:element name="Description0" ma:index="134" nillable="true" ma:displayName="Description" ma:internalName="Description0">
      <xsd:simpleType>
        <xsd:restriction base="dms:Note"/>
      </xsd:simpleType>
    </xsd:element>
    <xsd:element name="Component" ma:index="135" nillable="true" ma:displayName="Component" ma:internalName="Component">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110015-E380-4C53-980C-698226C61CAC}">
  <ds:schemaRefs>
    <ds:schemaRef ds:uri="http://schemas.microsoft.com/sharepoint/v3/contenttype/forms"/>
  </ds:schemaRefs>
</ds:datastoreItem>
</file>

<file path=customXml/itemProps2.xml><?xml version="1.0" encoding="utf-8"?>
<ds:datastoreItem xmlns:ds="http://schemas.openxmlformats.org/officeDocument/2006/customXml" ds:itemID="{A9F945EE-6400-432A-A9B1-179A0A2A37CE}">
  <ds:schemaRefs>
    <ds:schemaRef ds:uri="http://schemas.microsoft.com/office/2006/metadata/properties"/>
    <ds:schemaRef ds:uri="http://www.w3.org/2000/xmlns/"/>
    <ds:schemaRef ds:uri="2958f784-0ef9-4616-b22d-512a8cad1f0d"/>
    <ds:schemaRef ds:uri="http://www.w3.org/2001/XMLSchema-instance"/>
    <ds:schemaRef ds:uri="http://schemas.microsoft.com/office/infopath/2007/PartnerControls"/>
    <ds:schemaRef ds:uri="fb5acd76-e9f3-4601-9d69-91f53ab96ae6"/>
  </ds:schemaRefs>
</ds:datastoreItem>
</file>

<file path=customXml/itemProps3.xml><?xml version="1.0" encoding="utf-8"?>
<ds:datastoreItem xmlns:ds="http://schemas.openxmlformats.org/officeDocument/2006/customXml" ds:itemID="{D8631DEF-7E91-45B4-AA24-CAEE79C3ADB0}">
  <ds:schemaRefs>
    <ds:schemaRef ds:uri="http://schemas.microsoft.com/office/2006/metadata/contentType"/>
    <ds:schemaRef ds:uri="http://schemas.microsoft.com/office/2006/metadata/properties/metaAttributes"/>
    <ds:schemaRef ds:uri="http://www.w3.org/2000/xmlns/"/>
    <ds:schemaRef ds:uri="http://www.w3.org/2001/XMLSchema"/>
    <ds:schemaRef ds:uri="2958f784-0ef9-4616-b22d-512a8cad1f0d"/>
    <ds:schemaRef ds:uri="fb5acd76-e9f3-4601-9d69-91f53ab96ae6"/>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214</Words>
  <Application>Microsoft Office PowerPoint</Application>
  <PresentationFormat>Personalizado</PresentationFormat>
  <Paragraphs>23</Paragraphs>
  <Slides>1</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vt:i4>
      </vt:variant>
    </vt:vector>
  </HeadingPairs>
  <TitlesOfParts>
    <vt:vector size="8" baseType="lpstr">
      <vt:lpstr>Arial</vt:lpstr>
      <vt:lpstr>Calibri</vt:lpstr>
      <vt:lpstr>Calibri Light</vt:lpstr>
      <vt:lpstr>Cambria</vt:lpstr>
      <vt:lpstr>Candara</vt:lpstr>
      <vt:lpstr>Geo</vt:lpstr>
      <vt:lpstr>Póster médico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Diseño de un guante electrónico con tecnología Arduino para personas no videntes en la ciudad de sincelejo- Sucre</dc:title>
  <dc:creator/>
  <cp:lastModifiedBy/>
  <cp:revision>8</cp:revision>
  <dcterms:created xsi:type="dcterms:W3CDTF">2017-10-28T18:51:50Z</dcterms:created>
  <dcterms:modified xsi:type="dcterms:W3CDTF">2024-04-16T17:47:52Z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0x010100DE95A0C693CEB341887D38A4A2B58B45040072C752107C5A7B47AA91A1EE638E6F1F</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y fmtid="{D5CDD505-2E9C-101B-9397-08002B2CF9AE}" pid="8" name="HiddenCategoryTags">
    <vt:lpwstr/>
  </property>
  <property fmtid="{D5CDD505-2E9C-101B-9397-08002B2CF9AE}" pid="9" name="CategoryTags">
    <vt:lpwstr/>
  </property>
  <property fmtid="{D5CDD505-2E9C-101B-9397-08002B2CF9AE}" pid="10" name="CategoryTagsTaxHTField0">
    <vt:lpwstr/>
  </property>
  <property fmtid="{D5CDD505-2E9C-101B-9397-08002B2CF9AE}" pid="11" name="HiddenCategoryTagsTaxHTField0">
    <vt:lpwstr/>
  </property>
</Properties>
</file>